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6" r:id="rId3"/>
    <p:sldId id="271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77" r:id="rId14"/>
    <p:sldId id="265" r:id="rId15"/>
    <p:sldId id="273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00"/>
    <a:srgbClr val="FFFFCC"/>
    <a:srgbClr val="800080"/>
    <a:srgbClr val="663300"/>
    <a:srgbClr val="006600"/>
    <a:srgbClr val="FF0000"/>
    <a:srgbClr val="E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04" autoAdjust="0"/>
  </p:normalViewPr>
  <p:slideViewPr>
    <p:cSldViewPr>
      <p:cViewPr varScale="1">
        <p:scale>
          <a:sx n="67" d="100"/>
          <a:sy n="67" d="100"/>
        </p:scale>
        <p:origin x="7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2148CC3-1000-4175-A0CF-CFE3361B8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F8BB957-FE84-4326-99EC-4C685E4FAA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10D7F8D7-7E7E-4F3B-82DC-9E3D85D392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ED4166A5-5E10-4D5A-9510-A189465156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8DAEC3-A847-4066-9AEA-2AB0B93FF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1FC41C-2666-47C2-8BAF-DF4CD301E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40A94F-0AB9-4707-B519-55020E644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F2DCF-5363-42F4-B19D-2DD6807FB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1F82-198F-4C06-9BD8-A42EC772B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5998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B5E5DB-4309-4575-9220-D98996A14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4CD541-539D-4599-BF91-2F5D18218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FD617F-1C3C-42AF-8956-EB19A42E3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A25A-CE94-4198-851D-56BB0568F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21489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204102-FA9B-4C0D-961A-D481C5C6E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8473B-EE10-4738-8117-AEAFF3D9C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C0097-33DB-48DD-AF64-1DCCD679F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D29BF-E2BA-42C4-A822-AEC452E25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3225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23653-2EF8-486A-8EFA-077EE178F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4D8B1-F7FD-45B9-956E-BF3D324CF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A2C48-147D-4FD1-8BA4-68AB1BF3E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52D4-754D-4487-A9A3-5158A864D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62671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34BD2D-6A4A-473F-9399-685CF0780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41FBDFA-DA01-44C2-8DD9-2DE0A4412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D84602-D9F5-44A6-80CF-055C40891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0FFCF-EBA8-440B-A83C-D8F6B9292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897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EE05A4-F729-4628-8A1E-25AD9220E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CD93EA-D4BF-4640-8206-63838F44F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306158-EEE6-47FA-9EA4-3DECF9E22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9DB4E-D0FA-47D6-940D-348E09B71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836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6BE9C9-7C7B-4818-A834-A98B7584F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F4593-A559-435C-8CAC-A0A98D35C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0AE2B-E297-42C9-8EE9-4BB942A8B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F1210-4BEE-41B7-80EE-F6750DF77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9844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1E6C7-F8E9-450C-8F6A-BD8A831AB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C84BA-8491-4671-83AB-A68C9C99A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CDB74-27FD-4D2C-B3C7-276AB00BE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9C6E6-A86C-4745-9AEB-DA0993E40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083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18BC0-E4DB-47CC-9704-13B60C0DA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734249-47FA-4C79-B22A-006FEDEC2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3275A2-D3E9-4016-B9E9-A38281D85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8BFC-EEC0-48E3-BBFA-3EC7A7CD0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01599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4FF6D9-D155-4D7B-8CFC-2D116F5B5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80D6D9-267D-41CD-88A1-60D38B9D1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B0EEEC-DB78-4790-8D6D-17CDAAB6C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484F1-A3BE-405B-BB37-D27D69E01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3036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F31BBB-D14D-4E6B-83E2-76C266946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5219A6-056B-4602-88F9-C9C67F1F5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92CD2C-998B-4591-864C-F3FDD484C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057B1-C3CC-4CA3-884D-BA836804A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5454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2EAB6-C04C-4D8A-9B8A-17592E168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F17A-1CF2-4CD8-9F60-18B5F3733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5842D-9D05-4CCE-BECE-EDA4E28BD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217E-85FE-4DB7-9957-B1E3CAC6C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174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4C89-401E-411A-A629-7C3FE3E4F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80718-6AF3-4A94-BEE2-F92E01BDB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DEB77-A970-4D6C-9AEF-B51F3B23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97643-BDFD-44C4-BECF-B26566823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27548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441C87-E355-450D-9FD0-6E2DAC135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1C5DD6-BB73-482D-BDBD-A2A4E33C7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8945AB-9B00-4514-A996-76E72F86A0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3B5F49-A04F-4F74-99FE-866102EF1C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44E3FB-F0A6-4178-A03F-65946F5349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BA930C8-FE4C-4616-88D7-D7105896A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mano-l%C3%A1piz-pluma-editar-borrador-16053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isa_Hawkins@chino.k12.ca.us" TargetMode="External"/><Relationship Id="rId2" Type="http://schemas.openxmlformats.org/officeDocument/2006/relationships/hyperlink" Target="mailto:jodi_boonstra@chino.k12.ca.u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remind.com/join/tk20232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isa_Hawkins@chino.k12.ca.us" TargetMode="External"/><Relationship Id="rId2" Type="http://schemas.openxmlformats.org/officeDocument/2006/relationships/hyperlink" Target="mailto:Jodi_Boonstra@chino.k12.ca.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5468-teac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E55190DF-A19E-4C49-B19C-4372B7098D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4288"/>
            <a:ext cx="6629400" cy="617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6600" kern="1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DJ Chunky"/>
              </a:rPr>
              <a:t>Welcome</a:t>
            </a:r>
          </a:p>
          <a:p>
            <a:pPr algn="ctr"/>
            <a:r>
              <a:rPr lang="en-US" sz="6600" kern="1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DJ Chunky"/>
              </a:rPr>
              <a:t>To</a:t>
            </a:r>
          </a:p>
          <a:p>
            <a:pPr algn="ctr"/>
            <a:r>
              <a:rPr lang="en-US" sz="6600" kern="1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DJ Chunky"/>
              </a:rPr>
              <a:t>Transitional</a:t>
            </a:r>
          </a:p>
          <a:p>
            <a:pPr algn="ctr"/>
            <a:r>
              <a:rPr lang="en-US" sz="6600" kern="1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DJ Chunky"/>
              </a:rPr>
              <a:t>Kindergarten</a:t>
            </a:r>
          </a:p>
          <a:p>
            <a:pPr algn="ctr"/>
            <a:r>
              <a:rPr lang="en-US" sz="6600" kern="1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DJ Chunky"/>
              </a:rPr>
              <a:t>(TK)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2EA123B1-F5FE-4694-B5DB-4A2F1FCA3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388" name="Picture 15" descr="SCHOOLG1">
            <a:extLst>
              <a:ext uri="{FF2B5EF4-FFF2-40B4-BE49-F238E27FC236}">
                <a16:creationId xmlns:a16="http://schemas.microsoft.com/office/drawing/2014/main" id="{095B4D53-EEA2-4F9C-B446-0A300431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792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7" descr="LAZYBOYC">
            <a:extLst>
              <a:ext uri="{FF2B5EF4-FFF2-40B4-BE49-F238E27FC236}">
                <a16:creationId xmlns:a16="http://schemas.microsoft.com/office/drawing/2014/main" id="{9E6C18E3-3C08-4DBF-B376-A79E063E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10213"/>
            <a:ext cx="3276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11FD997-E47A-43B2-A593-4D0DEFE01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Homework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707B11-579C-49B4-8FF4-E6099A5B15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763000" cy="4953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Homework is sent home Monday – Thursday.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Homework is for review and practice.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It is important to return it everyday.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Our homework will change as the year goes on.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School notes will be sent home in the homework folder.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Class work will be sent home on Mondays.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Please return homework daily, but keep other papers at home.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If your child needs help cutting, holding a pencil correctly, or tying shoes, please practice these skills at home.</a:t>
            </a:r>
          </a:p>
          <a:p>
            <a:pPr eaLnBrk="1" hangingPunct="1"/>
            <a:r>
              <a:rPr lang="en-US" altLang="en-US" sz="2400">
                <a:solidFill>
                  <a:srgbClr val="660066"/>
                </a:solidFill>
              </a:rPr>
              <a:t>Homework will start once students are comfortable with the classroom routine.</a:t>
            </a:r>
          </a:p>
          <a:p>
            <a:pPr eaLnBrk="1" hangingPunct="1"/>
            <a:endParaRPr lang="en-US" altLang="en-US" sz="2400">
              <a:solidFill>
                <a:srgbClr val="660066"/>
              </a:solidFill>
            </a:endParaRPr>
          </a:p>
          <a:p>
            <a:pPr eaLnBrk="1" hangingPunct="1"/>
            <a:endParaRPr lang="en-US" altLang="en-US" sz="2400"/>
          </a:p>
        </p:txBody>
      </p:sp>
      <p:pic>
        <p:nvPicPr>
          <p:cNvPr id="24580" name="Picture 6" descr="MCj02321330000[1]">
            <a:extLst>
              <a:ext uri="{FF2B5EF4-FFF2-40B4-BE49-F238E27FC236}">
                <a16:creationId xmlns:a16="http://schemas.microsoft.com/office/drawing/2014/main" id="{E8DBEB19-9827-433E-8DC5-4D067ABDE2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762000"/>
            <a:ext cx="2022475" cy="207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4">
            <a:extLst>
              <a:ext uri="{FF2B5EF4-FFF2-40B4-BE49-F238E27FC236}">
                <a16:creationId xmlns:a16="http://schemas.microsoft.com/office/drawing/2014/main" id="{7254E7BA-0270-4DF1-8E40-A9F9664C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61B1872-0E3F-4280-988F-CD351163C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Report Cards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C4D9BEE-725F-4BFE-897C-5B1034913D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971800"/>
            <a:ext cx="85344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We are on the trimester system.</a:t>
            </a:r>
            <a:r>
              <a:rPr lang="en-US" altLang="en-US" sz="2400" dirty="0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Report cards are based on the California State Standards.</a:t>
            </a:r>
            <a:endParaRPr lang="en-US" altLang="en-US" sz="2400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6600"/>
                </a:solidFill>
              </a:rPr>
              <a:t>Reports cards are done electronically in our district.</a:t>
            </a:r>
            <a:endParaRPr lang="en-US" altLang="en-US" sz="2400" dirty="0">
              <a:solidFill>
                <a:srgbClr val="0066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We will be conferencing with you the week of Sept. 19</a:t>
            </a:r>
            <a:r>
              <a:rPr lang="en-US" altLang="en-US" sz="2400" baseline="30000" dirty="0">
                <a:solidFill>
                  <a:srgbClr val="FF0000"/>
                </a:solidFill>
              </a:rPr>
              <a:t>th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         </a:t>
            </a:r>
            <a:r>
              <a:rPr lang="en-US" altLang="en-US" sz="2000" dirty="0">
                <a:solidFill>
                  <a:srgbClr val="FF0000"/>
                </a:solidFill>
              </a:rPr>
              <a:t>At this time, we will discuss how your child is progressing both</a:t>
            </a:r>
            <a:endParaRPr lang="en-US" altLang="en-US" sz="2000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           socially and academically.</a:t>
            </a:r>
            <a:endParaRPr lang="en-US" altLang="en-US" sz="2000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If you have any concerns, please call and leave a message or send a note and I will call you back.</a:t>
            </a:r>
            <a:endParaRPr lang="en-US" altLang="en-US" sz="2400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25604" name="Picture 18" descr="MCBD10646_0000[1]">
            <a:extLst>
              <a:ext uri="{FF2B5EF4-FFF2-40B4-BE49-F238E27FC236}">
                <a16:creationId xmlns:a16="http://schemas.microsoft.com/office/drawing/2014/main" id="{61A7552C-ABFB-47F5-B9A8-A0AEECAE06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008438" cy="232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4">
            <a:extLst>
              <a:ext uri="{FF2B5EF4-FFF2-40B4-BE49-F238E27FC236}">
                <a16:creationId xmlns:a16="http://schemas.microsoft.com/office/drawing/2014/main" id="{2BC9C48B-76D1-4D70-8DF0-CDE19DB55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63BEF0C-AA98-4001-B40C-F98DB6A67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3300"/>
                </a:solidFill>
              </a:rPr>
              <a:t>     Behavior Expectations</a:t>
            </a:r>
            <a:br>
              <a:rPr lang="en-US" altLang="en-US" dirty="0">
                <a:solidFill>
                  <a:srgbClr val="FF3300"/>
                </a:solidFill>
              </a:rPr>
            </a:br>
            <a:r>
              <a:rPr lang="en-US" altLang="en-US" dirty="0">
                <a:solidFill>
                  <a:srgbClr val="FF3300"/>
                </a:solidFill>
              </a:rPr>
              <a:t>    (Social-Emotional)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51CB2A8-BDE9-4B02-A3D7-F2FD316247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Our Social and Emotional Curriculum is Second Step.  This program focuses on Social-Emotional skills, Problem Solving, Friendship, and Self Regulation. </a:t>
            </a:r>
          </a:p>
          <a:p>
            <a:r>
              <a:rPr lang="en-US" altLang="en-US" sz="2000" dirty="0"/>
              <a:t>Students are expected to come to school ready to learn.</a:t>
            </a:r>
          </a:p>
          <a:p>
            <a:r>
              <a:rPr lang="en-US" altLang="en-US" sz="2000" dirty="0"/>
              <a:t>Students will follow the classroom rules and be respectful to the teacher and other students.</a:t>
            </a:r>
          </a:p>
          <a:p>
            <a:r>
              <a:rPr lang="en-US" altLang="en-US" sz="2000" dirty="0"/>
              <a:t>Our classroom supports the “Clip System”. Students will start on green every day.  Students can move their clip up for positive behaviors or down for negative behaviors.  </a:t>
            </a:r>
          </a:p>
          <a:p>
            <a:r>
              <a:rPr lang="en-US" altLang="en-US" sz="2000" dirty="0"/>
              <a:t>Students that have a good day will receive a small reward at the end of the day for their awesome behavior and work habits. </a:t>
            </a:r>
          </a:p>
          <a:p>
            <a:r>
              <a:rPr lang="en-US" altLang="en-US" sz="2000" dirty="0"/>
              <a:t>We look forward to our classroom being a fun and exciting learning environment! </a:t>
            </a:r>
          </a:p>
        </p:txBody>
      </p:sp>
      <p:pic>
        <p:nvPicPr>
          <p:cNvPr id="26628" name="Picture 4" descr="Depositphotos_28145231_xs[1]">
            <a:extLst>
              <a:ext uri="{FF2B5EF4-FFF2-40B4-BE49-F238E27FC236}">
                <a16:creationId xmlns:a16="http://schemas.microsoft.com/office/drawing/2014/main" id="{7D824076-B5AF-4F8C-90E7-A1E2371E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2700"/>
            <a:ext cx="19812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477B-FBB7-7A7E-94B3-ED0D6838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81001"/>
            <a:ext cx="7315200" cy="990600"/>
          </a:xfrm>
        </p:spPr>
        <p:txBody>
          <a:bodyPr/>
          <a:lstStyle/>
          <a:p>
            <a:r>
              <a:rPr lang="en-US" dirty="0"/>
              <a:t>Fine and Gross Motor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0D54-E01E-6CE5-C99A-1F10ABF6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7315200" cy="5410200"/>
          </a:xfrm>
        </p:spPr>
        <p:txBody>
          <a:bodyPr/>
          <a:lstStyle/>
          <a:p>
            <a:r>
              <a:rPr lang="en-US" sz="2400" dirty="0"/>
              <a:t>In TK we will be focusing on motor skills.  We will be using strategies and manipulatives to improve motor skills.  </a:t>
            </a:r>
          </a:p>
          <a:p>
            <a:r>
              <a:rPr lang="en-US" sz="2400" b="1" u="sng" dirty="0"/>
              <a:t>Fine Motor Skills:</a:t>
            </a:r>
          </a:p>
          <a:p>
            <a:pPr marL="457200" indent="-457200">
              <a:buAutoNum type="arabicPeriod"/>
            </a:pPr>
            <a:r>
              <a:rPr lang="en-US" sz="2400" dirty="0"/>
              <a:t>Holding a pencil correctly.</a:t>
            </a:r>
          </a:p>
          <a:p>
            <a:pPr marL="457200" indent="-457200">
              <a:buAutoNum type="arabicPeriod"/>
            </a:pPr>
            <a:r>
              <a:rPr lang="en-US" sz="2400" dirty="0"/>
              <a:t>Cutting (Thumb up)</a:t>
            </a:r>
          </a:p>
          <a:p>
            <a:pPr marL="457200" indent="-457200">
              <a:buAutoNum type="arabicPeriod"/>
            </a:pPr>
            <a:r>
              <a:rPr lang="en-US" sz="2400" dirty="0"/>
              <a:t>Lacing and Beading</a:t>
            </a:r>
          </a:p>
          <a:p>
            <a:pPr marL="457200" indent="-457200">
              <a:buAutoNum type="arabicPeriod"/>
            </a:pPr>
            <a:r>
              <a:rPr lang="en-US" sz="2400" dirty="0"/>
              <a:t>Playdoh</a:t>
            </a:r>
          </a:p>
          <a:p>
            <a:r>
              <a:rPr lang="en-US" sz="2400" b="1" u="sng" dirty="0"/>
              <a:t>Gross Motor Skills:</a:t>
            </a:r>
          </a:p>
          <a:p>
            <a:pPr marL="457200" indent="-457200">
              <a:buAutoNum type="arabicPeriod"/>
            </a:pPr>
            <a:r>
              <a:rPr lang="en-US" sz="2400" dirty="0"/>
              <a:t>Running, Jumping and Skipping</a:t>
            </a:r>
          </a:p>
          <a:p>
            <a:pPr marL="457200" indent="-457200">
              <a:buAutoNum type="arabicPeriod"/>
            </a:pPr>
            <a:r>
              <a:rPr lang="en-US" sz="2400" dirty="0"/>
              <a:t>Bouncing a ball to a friend</a:t>
            </a:r>
          </a:p>
          <a:p>
            <a:pPr marL="457200" indent="-457200">
              <a:buAutoNum type="arabicPeriod"/>
            </a:pPr>
            <a:r>
              <a:rPr lang="en-US" sz="2400" dirty="0"/>
              <a:t>Riding Tricycles</a:t>
            </a:r>
          </a:p>
          <a:p>
            <a:pPr marL="457200" indent="-457200">
              <a:buAutoNum type="arabicPeriod"/>
            </a:pPr>
            <a:r>
              <a:rPr lang="en-US" sz="2400" dirty="0"/>
              <a:t>Jumping Rope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b="1" u="sng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EC810CBA-E36D-5F5C-FE8E-DD5FC1D89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35415" y="695325"/>
            <a:ext cx="128858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492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F7B55EE-1C7F-4139-AE8B-B881F6CE8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School Website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41D7D37-CFDB-4EBD-95A9-9D27ACAF97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Liberty has it’s own website with lots of information to keep our families informed.</a:t>
            </a:r>
          </a:p>
          <a:p>
            <a:pPr eaLnBrk="1" hangingPunct="1"/>
            <a:r>
              <a:rPr lang="en-US" altLang="en-US" sz="2400" dirty="0"/>
              <a:t>You can access the class page, master calendar, see the lunch menu and pay online, view the current newsletter, get district information.</a:t>
            </a:r>
          </a:p>
          <a:p>
            <a:pPr eaLnBrk="1" hangingPunct="1"/>
            <a:r>
              <a:rPr lang="en-US" altLang="en-US" sz="2400" dirty="0"/>
              <a:t>Our school website is  -  Liberty.chino.k12.ca.us</a:t>
            </a:r>
          </a:p>
          <a:p>
            <a:pPr eaLnBrk="1" hangingPunct="1"/>
            <a:r>
              <a:rPr lang="en-US" altLang="en-US" sz="2400" dirty="0"/>
              <a:t>Teacher email- </a:t>
            </a:r>
            <a:r>
              <a:rPr lang="en-US" altLang="en-US" sz="2400" dirty="0">
                <a:hlinkClick r:id="rId2"/>
              </a:rPr>
              <a:t>jodi_boonstra@chino.k12.ca.us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>
                <a:hlinkClick r:id="rId3"/>
              </a:rPr>
              <a:t> alisa_Hawkins@chino.k12.ca.us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Class Website- Please check it out.  Lots of good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information.  There is an Amazon “Wish List” for      classroom donations.  A link for this PowerPoint will also be on there.</a:t>
            </a:r>
          </a:p>
          <a:p>
            <a:pPr marL="1828800" lvl="4" indent="0" eaLnBrk="1" hangingPunct="1">
              <a:buFontTx/>
              <a:buNone/>
            </a:pPr>
            <a:r>
              <a:rPr lang="en-US" altLang="en-US" sz="1600" dirty="0"/>
              <a:t>      </a:t>
            </a:r>
            <a:endParaRPr lang="en-US" altLang="en-US" sz="2400" u="sng" dirty="0">
              <a:solidFill>
                <a:schemeClr val="hlink"/>
              </a:solidFill>
            </a:endParaRPr>
          </a:p>
        </p:txBody>
      </p:sp>
      <p:pic>
        <p:nvPicPr>
          <p:cNvPr id="27652" name="Picture 5" descr="j0415498">
            <a:extLst>
              <a:ext uri="{FF2B5EF4-FFF2-40B4-BE49-F238E27FC236}">
                <a16:creationId xmlns:a16="http://schemas.microsoft.com/office/drawing/2014/main" id="{432FE61A-3C4A-49F7-B317-F11173F6BE8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4523" y="5326063"/>
            <a:ext cx="2178977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Rectangle 7">
            <a:extLst>
              <a:ext uri="{FF2B5EF4-FFF2-40B4-BE49-F238E27FC236}">
                <a16:creationId xmlns:a16="http://schemas.microsoft.com/office/drawing/2014/main" id="{F6E04CAB-3DF9-4C22-A9EF-2FDA75E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6" name="WordArt 8">
            <a:extLst>
              <a:ext uri="{FF2B5EF4-FFF2-40B4-BE49-F238E27FC236}">
                <a16:creationId xmlns:a16="http://schemas.microsoft.com/office/drawing/2014/main" id="{B23BF43B-7202-44F7-9434-642A922D58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2313" y="5410200"/>
            <a:ext cx="4230687" cy="13334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Check it out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AC8C6ED-0743-460D-8BDC-DF815A47E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3600" dirty="0"/>
            </a:br>
            <a:r>
              <a:rPr lang="en-US" altLang="en-US" sz="3600" dirty="0"/>
              <a:t>Mrs. Bannon’s - Remind 101</a:t>
            </a:r>
            <a:br>
              <a:rPr lang="en-US" altLang="en-US" dirty="0"/>
            </a:br>
            <a:r>
              <a:rPr lang="en-US" altLang="en-US" sz="3600" dirty="0"/>
              <a:t> The safe Classroom Communication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4BE3F0F-080C-40A7-8EB0-2413E42E3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r>
              <a:rPr lang="en-US" altLang="en-US" sz="2200" dirty="0"/>
              <a:t>Remind is a FREE communication tool that helps teachers connect instantly with parents through text messages or email.</a:t>
            </a:r>
            <a:endParaRPr lang="en-US" altLang="en-US" sz="2200" dirty="0">
              <a:cs typeface="Arial"/>
            </a:endParaRPr>
          </a:p>
          <a:p>
            <a:r>
              <a:rPr lang="en-US" altLang="en-US" sz="2200" dirty="0"/>
              <a:t>These messages travel from teacher to parent.  These are private messages.  No other parents will be able to see your personal information.  It is very safe and effective.</a:t>
            </a:r>
            <a:endParaRPr lang="en-US" altLang="en-US" sz="2200" dirty="0">
              <a:cs typeface="Arial"/>
            </a:endParaRPr>
          </a:p>
          <a:p>
            <a:r>
              <a:rPr lang="en-US" altLang="en-US" sz="2200" dirty="0"/>
              <a:t>The purpose of remind is to provide parents with timely reminders of classroom events, assignments and other important information.</a:t>
            </a:r>
            <a:endParaRPr lang="en-US" altLang="en-US" sz="2200" dirty="0">
              <a:cs typeface="Arial"/>
            </a:endParaRPr>
          </a:p>
          <a:p>
            <a:r>
              <a:rPr lang="en-US" altLang="en-US" sz="2400" dirty="0"/>
              <a:t>Take out phones, enter this number 81010 text message: @tk202320</a:t>
            </a:r>
          </a:p>
          <a:p>
            <a:r>
              <a:rPr lang="en-US" altLang="en-US" sz="2400" dirty="0">
                <a:hlinkClick r:id="rId2"/>
              </a:rPr>
              <a:t>https://www.remind.com/join/tk202320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200" dirty="0"/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EAAFE023-B3A1-90EA-F78E-5254829B0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911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9923-724B-8FD2-2C18-3BBDC6A5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9551"/>
            <a:ext cx="7772400" cy="337185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u="sng" dirty="0"/>
              <a:t>Ms. Hawkins’ ClassDojo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This is another form of communication for the PM Class.  It is called ClassDojo.  Please use the QR Code to sign up.  </a:t>
            </a:r>
            <a:br>
              <a:rPr lang="en-US" sz="24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E9466-DF31-39E4-026C-70932E1F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667582"/>
            <a:ext cx="6258091" cy="1657017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We send out a lot of important information.  Please ensure that this is completed. 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0500329-2B3C-1327-BA03-09CBA4077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19400"/>
            <a:ext cx="1848183" cy="18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083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A90E123-EDC1-4207-9C9A-C650CA5F5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TK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BEA3C-A82C-41A8-8622-7629B93B47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7751762" cy="5029199"/>
          </a:xfrm>
        </p:spPr>
        <p:txBody>
          <a:bodyPr/>
          <a:lstStyle/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000" dirty="0"/>
              <a:t>PLEASE JOIN OUR PTO!!  The Parent/Teacher Organization is a great way to support our school.  They help us pay for our field trips and many other school events. </a:t>
            </a:r>
          </a:p>
          <a:p>
            <a:pPr>
              <a:defRPr/>
            </a:pPr>
            <a:r>
              <a:rPr lang="en-US" sz="2000" dirty="0"/>
              <a:t>The cost is $10 per student to join or $15 for the entire family.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doing some fun incentives for students who join!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classes to get 100% will earn a pizza party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</a:rPr>
              <a:t>All Parents are welcome to join the PTO.  Meetings are the 2</a:t>
            </a:r>
            <a:r>
              <a:rPr lang="en-US" sz="2000" b="1" u="sng" baseline="30000" dirty="0"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</a:rPr>
              <a:t> Wednesday of the month at 2:40pm.  The first meeting is 8/10.</a:t>
            </a:r>
            <a:endParaRPr lang="en-US" sz="2000" b="1" u="sng" dirty="0"/>
          </a:p>
          <a:p>
            <a:pPr>
              <a:defRPr/>
            </a:pPr>
            <a:r>
              <a:rPr lang="en-US" sz="2000" dirty="0"/>
              <a:t>Please wear your Liberty School T-Shirts every Friday! They can be purchased in the office.</a:t>
            </a:r>
          </a:p>
          <a:p>
            <a:pPr marL="0" indent="0">
              <a:buFontTx/>
              <a:buNone/>
              <a:defRPr/>
            </a:pPr>
            <a:r>
              <a:rPr lang="en-US" sz="2200" dirty="0"/>
              <a:t> </a:t>
            </a:r>
          </a:p>
          <a:p>
            <a:pPr marL="0" indent="0">
              <a:buFontTx/>
              <a:buNone/>
              <a:defRPr/>
            </a:pPr>
            <a:endParaRPr lang="en-US" sz="2200" dirty="0"/>
          </a:p>
        </p:txBody>
      </p:sp>
      <p:pic>
        <p:nvPicPr>
          <p:cNvPr id="30724" name="Picture 4" descr="MP900399612[1]">
            <a:extLst>
              <a:ext uri="{FF2B5EF4-FFF2-40B4-BE49-F238E27FC236}">
                <a16:creationId xmlns:a16="http://schemas.microsoft.com/office/drawing/2014/main" id="{A552D1EC-2FC5-4FA7-94C8-246CAE48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12398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69ADF4-2C1D-4E93-01A1-78BB43022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26752"/>
            <a:ext cx="2271205" cy="22312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0645" y="0"/>
            <a:ext cx="5746451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60646" y="-6"/>
            <a:ext cx="8783354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AA6AE-FDF1-4A76-91D8-15402AA62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406" y="857251"/>
            <a:ext cx="356046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rgbClr val="FFFFFF"/>
                </a:solidFill>
              </a:rPr>
              <a:t>It’s going to be a great year in TK!</a:t>
            </a:r>
            <a:br>
              <a:rPr lang="en-US" sz="4200">
                <a:solidFill>
                  <a:srgbClr val="FFFFFF"/>
                </a:solidFill>
              </a:rPr>
            </a:b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0797" y="1034794"/>
            <a:ext cx="2502408" cy="9143999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762E7-BC71-4CDB-A2A1-692C10DF8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42" y="4756265"/>
            <a:ext cx="3567122" cy="1244483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Mrs. Bannon &amp; Ms. Hawkins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909-947-9749 Rm. 3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hlinkClick r:id="rId2"/>
              </a:rPr>
              <a:t>Jodi_Boonstra@chino.k12.ca.us</a:t>
            </a:r>
            <a:endParaRPr lang="en-US" sz="18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hlinkClick r:id="rId3"/>
              </a:rPr>
              <a:t>Alisa_Hawkins@chino.k12.ca.us</a:t>
            </a:r>
            <a:endParaRPr lang="en-US" sz="18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941" y="1062544"/>
            <a:ext cx="356712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E0EB44EF-2028-4A64-8353-2ED4F4495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89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958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B22A-03A1-048D-AC57-74AD4C23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543800" cy="914399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060B2-11FF-5E9B-7A16-7474604B9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143000"/>
            <a:ext cx="7086600" cy="2895599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Mrs. Bannon- AM TK Teacher</a:t>
            </a:r>
          </a:p>
          <a:p>
            <a:pPr algn="l"/>
            <a:r>
              <a:rPr lang="en-US" dirty="0"/>
              <a:t>Ms. Hawkins- PM TK Teacher</a:t>
            </a:r>
          </a:p>
          <a:p>
            <a:pPr algn="l"/>
            <a:r>
              <a:rPr lang="en-US" dirty="0"/>
              <a:t>Mrs. Cruz- AM Classroom Aide</a:t>
            </a:r>
          </a:p>
          <a:p>
            <a:pPr algn="l"/>
            <a:r>
              <a:rPr lang="en-US" dirty="0"/>
              <a:t>Mrs. Mendoza- PM Classroom Aide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C08E7467-D24E-0A0C-4BF9-B79EBD75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8875" y="4197994"/>
            <a:ext cx="42862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73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7B648B8-2711-4389-B940-9919011A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2863"/>
            <a:ext cx="923607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C4AC9247-5331-4852-A406-BA9AE744A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altLang="en-US"/>
              <a:t>What is Transitional Kindergarten?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12CBF5F8-3495-44B9-8B77-915901AA2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altLang="en-US" dirty="0"/>
              <a:t>This program is designed for students who will turn five between September 2</a:t>
            </a:r>
            <a:r>
              <a:rPr lang="en-US" altLang="en-US" baseline="30000" dirty="0"/>
              <a:t>nd</a:t>
            </a:r>
            <a:r>
              <a:rPr lang="en-US" altLang="en-US" dirty="0"/>
              <a:t>  and April 2</a:t>
            </a:r>
            <a:r>
              <a:rPr lang="en-US" altLang="en-US" baseline="30000" dirty="0"/>
              <a:t>nd.</a:t>
            </a:r>
            <a:endParaRPr lang="en-US" altLang="en-US" dirty="0"/>
          </a:p>
          <a:p>
            <a:r>
              <a:rPr lang="en-US" altLang="en-US" dirty="0"/>
              <a:t>TK is the first year of a </a:t>
            </a:r>
            <a:r>
              <a:rPr lang="en-US" altLang="en-US" b="1" dirty="0"/>
              <a:t>two year program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will be focusing on social and academic readiness in preparation for kindergarten.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>
            <a:extLst>
              <a:ext uri="{FF2B5EF4-FFF2-40B4-BE49-F238E27FC236}">
                <a16:creationId xmlns:a16="http://schemas.microsoft.com/office/drawing/2014/main" id="{9404C659-994D-4991-ABB3-654B700C7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18435" name="Rectangle 15">
            <a:extLst>
              <a:ext uri="{FF2B5EF4-FFF2-40B4-BE49-F238E27FC236}">
                <a16:creationId xmlns:a16="http://schemas.microsoft.com/office/drawing/2014/main" id="{E4D0363F-4610-4D8C-9429-05458DDABA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6050" y="1497013"/>
            <a:ext cx="9455150" cy="45529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Morning TK   -  7:50am to 11:10am (Monday – Friday)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Afternoon TK-  11:10am to 2:30pm (Tues.- 7:50am-11:10am)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Students will line up outside the Kindergarten Gate.  A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teacher or staff member will open the gate to let students in.  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b="1" dirty="0"/>
          </a:p>
          <a:p>
            <a:pPr algn="ctr" eaLnBrk="1" hangingPunct="1">
              <a:buNone/>
            </a:pPr>
            <a:r>
              <a:rPr lang="en-US" altLang="en-US" sz="2400" b="1" dirty="0"/>
              <a:t>                     </a:t>
            </a:r>
            <a:endParaRPr lang="en-US" altLang="en-US" sz="2400" b="1" dirty="0">
              <a:cs typeface="Arial"/>
            </a:endParaRPr>
          </a:p>
          <a:p>
            <a:pPr algn="ctr" eaLnBrk="1" hangingPunct="1">
              <a:buNone/>
            </a:pPr>
            <a:r>
              <a:rPr lang="en-US" altLang="en-US" sz="2400" b="1" dirty="0"/>
              <a:t> </a:t>
            </a:r>
            <a:r>
              <a:rPr lang="en-US" altLang="en-US" sz="2800" b="1" dirty="0">
                <a:solidFill>
                  <a:schemeClr val="accent2"/>
                </a:solidFill>
              </a:rPr>
              <a:t>It is very important to </a:t>
            </a:r>
            <a:r>
              <a:rPr lang="en-US" altLang="en-US" sz="2800" b="1" u="sng" dirty="0">
                <a:solidFill>
                  <a:schemeClr val="accent2"/>
                </a:solidFill>
              </a:rPr>
              <a:t>be on time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pic>
        <p:nvPicPr>
          <p:cNvPr id="18436" name="Picture 25" descr="j0232735">
            <a:extLst>
              <a:ext uri="{FF2B5EF4-FFF2-40B4-BE49-F238E27FC236}">
                <a16:creationId xmlns:a16="http://schemas.microsoft.com/office/drawing/2014/main" id="{BC6F05C1-84DB-4A1C-8A3C-706E844B19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4179887"/>
            <a:ext cx="197167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16">
            <a:extLst>
              <a:ext uri="{FF2B5EF4-FFF2-40B4-BE49-F238E27FC236}">
                <a16:creationId xmlns:a16="http://schemas.microsoft.com/office/drawing/2014/main" id="{59CE3C03-DDF1-48D7-AF37-87A77DAE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10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Text Box 17">
            <a:extLst>
              <a:ext uri="{FF2B5EF4-FFF2-40B4-BE49-F238E27FC236}">
                <a16:creationId xmlns:a16="http://schemas.microsoft.com/office/drawing/2014/main" id="{005203F7-A3A1-4B11-9EEC-C0DF1676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4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9" name="Rectangle 27">
            <a:extLst>
              <a:ext uri="{FF2B5EF4-FFF2-40B4-BE49-F238E27FC236}">
                <a16:creationId xmlns:a16="http://schemas.microsoft.com/office/drawing/2014/main" id="{BCF6FBA5-D8C6-4B17-8ED8-609EB9BC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ECF5B47-37FB-4397-971A-34153B46B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Safety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F5B2D04-BAF4-4F02-A298-B95F6CEEF8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914400"/>
            <a:ext cx="6477000" cy="47244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solidFill>
                  <a:srgbClr val="663300"/>
                </a:solidFill>
              </a:rPr>
              <a:t>TK students will line up in front of their classrooms once the kindergarten gates are open. We are a closed campus.  Parents will not be permitted to walk their student to class.  </a:t>
            </a:r>
          </a:p>
          <a:p>
            <a:pPr eaLnBrk="1" hangingPunct="1"/>
            <a:r>
              <a:rPr lang="en-US" altLang="en-US" sz="2200" dirty="0">
                <a:solidFill>
                  <a:srgbClr val="663300"/>
                </a:solidFill>
              </a:rPr>
              <a:t>Children will be picked up at the kindergarten gate.  Whoever picks up your child from school needs to check with their teacher before leaving.  </a:t>
            </a:r>
          </a:p>
          <a:p>
            <a:pPr eaLnBrk="1" hangingPunct="1"/>
            <a:r>
              <a:rPr lang="en-US" altLang="en-US" sz="2200" dirty="0">
                <a:solidFill>
                  <a:srgbClr val="663300"/>
                </a:solidFill>
              </a:rPr>
              <a:t>Do not double park or call your child to come to the car.</a:t>
            </a:r>
          </a:p>
          <a:p>
            <a:pPr eaLnBrk="1" hangingPunct="1"/>
            <a:r>
              <a:rPr lang="en-US" altLang="en-US" sz="2200" dirty="0">
                <a:solidFill>
                  <a:srgbClr val="663300"/>
                </a:solidFill>
              </a:rPr>
              <a:t>Please bring and pick up your child on time!</a:t>
            </a:r>
            <a:r>
              <a:rPr lang="en-US" altLang="en-US" sz="2200" dirty="0"/>
              <a:t> </a:t>
            </a:r>
          </a:p>
          <a:p>
            <a:pPr eaLnBrk="1" hangingPunct="1"/>
            <a:endParaRPr lang="en-US" altLang="en-US" sz="2200" dirty="0"/>
          </a:p>
        </p:txBody>
      </p:sp>
      <p:pic>
        <p:nvPicPr>
          <p:cNvPr id="19460" name="Picture 7" descr="pe03254_">
            <a:extLst>
              <a:ext uri="{FF2B5EF4-FFF2-40B4-BE49-F238E27FC236}">
                <a16:creationId xmlns:a16="http://schemas.microsoft.com/office/drawing/2014/main" id="{3FBA4217-25F6-4B8A-B1E6-A97275D7D7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3048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0368F074-C1DA-4424-870C-0314161C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4FFCE304-4D3D-4720-95F9-45E30B62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95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C61FA09-39D2-4472-BF8E-8334DC7A3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Absences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4C548C-166A-4416-9E37-BA3015E2A8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800080"/>
                </a:solidFill>
              </a:rPr>
              <a:t>It is important to be at school everyday unless your child is sick.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Contact the office or send a note when your child is absent.</a:t>
            </a:r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</a:rPr>
              <a:t>Missed work will be sent home, no need to return it.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6600"/>
                </a:solidFill>
              </a:rPr>
              <a:t>Perfect attendance = no </a:t>
            </a:r>
            <a:r>
              <a:rPr lang="en-US" altLang="en-US" sz="2400" dirty="0" err="1">
                <a:solidFill>
                  <a:srgbClr val="006600"/>
                </a:solidFill>
              </a:rPr>
              <a:t>tardies</a:t>
            </a:r>
            <a:r>
              <a:rPr lang="en-US" altLang="en-US" sz="2400" dirty="0">
                <a:solidFill>
                  <a:srgbClr val="006600"/>
                </a:solidFill>
              </a:rPr>
              <a:t>.</a:t>
            </a:r>
          </a:p>
          <a:p>
            <a:pPr eaLnBrk="1" hangingPunct="1"/>
            <a:endParaRPr lang="en-US" altLang="en-US" sz="2400" dirty="0">
              <a:solidFill>
                <a:schemeClr val="accent2"/>
              </a:solidFill>
            </a:endParaRPr>
          </a:p>
        </p:txBody>
      </p:sp>
      <p:pic>
        <p:nvPicPr>
          <p:cNvPr id="20484" name="Picture 6" descr="scan002">
            <a:extLst>
              <a:ext uri="{FF2B5EF4-FFF2-40B4-BE49-F238E27FC236}">
                <a16:creationId xmlns:a16="http://schemas.microsoft.com/office/drawing/2014/main" id="{0AECD625-B9CC-43CB-B387-4659122F11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343400"/>
            <a:ext cx="3219450" cy="185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5A6FF04A-DDCA-4122-BB42-139237790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Rectangle 8">
            <a:extLst>
              <a:ext uri="{FF2B5EF4-FFF2-40B4-BE49-F238E27FC236}">
                <a16:creationId xmlns:a16="http://schemas.microsoft.com/office/drawing/2014/main" id="{663D9EFA-0963-4156-A6B1-FAC59F53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3200400" cy="1752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4DBB5D-08A3-4FC2-88F1-775259200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Supplies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5B451A0-EB3E-4F68-9924-ADD2E1D4AE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371600"/>
            <a:ext cx="5943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 backpacks please - papers will go home in their folders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Students may bring a lunch box. </a:t>
            </a:r>
            <a:r>
              <a:rPr lang="en-US" altLang="en-US" sz="2400" b="1" u="sng" dirty="0"/>
              <a:t>Small</a:t>
            </a:r>
            <a:r>
              <a:rPr lang="en-US" altLang="en-US" sz="2400" dirty="0"/>
              <a:t> healthy snacks are recommended  Water is the only beverage allowed for snack time. (fruit, string cheese, crackers or chips, small sandwich, yogurt)  No Candy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Please write your child’s name on all personal items.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Students should not bring money or toys to school.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school will provide paper, crayons, glue,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12309" name="Picture 21" descr="MCj04159700000[1]">
            <a:extLst>
              <a:ext uri="{FF2B5EF4-FFF2-40B4-BE49-F238E27FC236}">
                <a16:creationId xmlns:a16="http://schemas.microsoft.com/office/drawing/2014/main" id="{53B9EE87-0F0A-4706-A753-1DC77AE3333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5044" y="4456906"/>
            <a:ext cx="1752600" cy="120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FA74E923-BF97-4C12-9B7A-98E0D6AB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2298" name="Group 10">
            <a:extLst>
              <a:ext uri="{FF2B5EF4-FFF2-40B4-BE49-F238E27FC236}">
                <a16:creationId xmlns:a16="http://schemas.microsoft.com/office/drawing/2014/main" id="{63B7EFD6-D48C-4CC2-9AF8-F17B742A669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685800"/>
            <a:ext cx="1182688" cy="1295400"/>
            <a:chOff x="528" y="2784"/>
            <a:chExt cx="912" cy="912"/>
          </a:xfrm>
        </p:grpSpPr>
        <p:pic>
          <p:nvPicPr>
            <p:cNvPr id="21513" name="Picture 6" descr="MCj02909030000[1]">
              <a:extLst>
                <a:ext uri="{FF2B5EF4-FFF2-40B4-BE49-F238E27FC236}">
                  <a16:creationId xmlns:a16="http://schemas.microsoft.com/office/drawing/2014/main" id="{C7A732F0-5534-4443-976B-7FB10B1A5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32"/>
              <a:ext cx="656" cy="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4" name="Oval 8">
              <a:extLst>
                <a:ext uri="{FF2B5EF4-FFF2-40B4-BE49-F238E27FC236}">
                  <a16:creationId xmlns:a16="http://schemas.microsoft.com/office/drawing/2014/main" id="{EA8290E9-DB44-44A7-83A6-B18E40F0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784"/>
              <a:ext cx="912" cy="91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Line 9">
              <a:extLst>
                <a:ext uri="{FF2B5EF4-FFF2-40B4-BE49-F238E27FC236}">
                  <a16:creationId xmlns:a16="http://schemas.microsoft.com/office/drawing/2014/main" id="{00FBE46F-9ABD-4C49-8FA9-F80FEE42D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880"/>
              <a:ext cx="576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1" name="Text Box 17">
            <a:extLst>
              <a:ext uri="{FF2B5EF4-FFF2-40B4-BE49-F238E27FC236}">
                <a16:creationId xmlns:a16="http://schemas.microsoft.com/office/drawing/2014/main" id="{6B29CD1F-26D0-4AFA-8155-413FAA9F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76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313" name="Picture 25" descr="MCFD00792_0000[1]">
            <a:extLst>
              <a:ext uri="{FF2B5EF4-FFF2-40B4-BE49-F238E27FC236}">
                <a16:creationId xmlns:a16="http://schemas.microsoft.com/office/drawing/2014/main" id="{27F9D044-4590-462D-80FA-7A363EC7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371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ADF826-74AC-4600-8874-7769E3C26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accent2"/>
                </a:solidFill>
              </a:rPr>
              <a:t>General Information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CDE67EB-084C-4AD9-9EF8-2E0781755E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1752600"/>
            <a:ext cx="8305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660066"/>
                </a:solidFill>
              </a:rPr>
              <a:t>Children should be able to fasten and unfasten their clothes by themselves.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We recommend closed-toed shoes for safety.  No backless shoes are allowed.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660066"/>
                </a:solidFill>
              </a:rPr>
              <a:t>Students may not wear hats in the classroom.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No tattoos.</a:t>
            </a:r>
            <a:r>
              <a:rPr lang="en-US" altLang="en-US" sz="2400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660066"/>
                </a:solidFill>
              </a:rPr>
              <a:t>Classroom parties will focus on healthy snacks.  If you would like a copy of the official guidelines, please ask the office.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u="sng" dirty="0">
                <a:solidFill>
                  <a:schemeClr val="accent2"/>
                </a:solidFill>
              </a:rPr>
              <a:t>No Birthday Parties</a:t>
            </a:r>
            <a:r>
              <a:rPr lang="en-US" altLang="en-US" sz="2400" dirty="0">
                <a:solidFill>
                  <a:schemeClr val="accent2"/>
                </a:solidFill>
              </a:rPr>
              <a:t> -  We sing to the birthday child and  they get to be line leader for the day. They will also get to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pick a story for our class to hear.  They will get a small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treat from the teacher at the end of the day. 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3DCDE1D1-4FC1-43A9-A336-6B2EF419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8C357F8-55BE-49C1-899F-0F04CD76E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2381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chemeClr val="accent2"/>
                </a:solidFill>
              </a:rPr>
              <a:t>Typical TK Day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D65CDA9-570A-4E0A-A63A-7E3D8A168C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38300"/>
            <a:ext cx="9144000" cy="584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60 min.     Whole group instruction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/>
              <a:t>                 ( Second Step, calendar activities, phonics, stories, songs, etc.)</a:t>
            </a:r>
          </a:p>
          <a:p>
            <a:pPr eaLnBrk="1" hangingPunct="1">
              <a:defRPr/>
            </a:pPr>
            <a:r>
              <a:rPr lang="en-US" sz="2000" dirty="0"/>
              <a:t>20 min.     Practice letters, numbers, shapes, etc.</a:t>
            </a:r>
          </a:p>
          <a:p>
            <a:pPr eaLnBrk="1" hangingPunct="1">
              <a:defRPr/>
            </a:pPr>
            <a:r>
              <a:rPr lang="en-US" sz="2000" dirty="0"/>
              <a:t>30 min.     Recess and snack time</a:t>
            </a:r>
          </a:p>
          <a:p>
            <a:pPr eaLnBrk="1" hangingPunct="1">
              <a:defRPr/>
            </a:pPr>
            <a:r>
              <a:rPr lang="en-US" sz="2000" dirty="0"/>
              <a:t>60 min.     Center Time – 4 fifteen minute groups with teacher,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                                               and hopefully parent helpers.</a:t>
            </a:r>
          </a:p>
          <a:p>
            <a:pPr marL="0" indent="0">
              <a:buNone/>
              <a:defRPr/>
            </a:pPr>
            <a:r>
              <a:rPr lang="en-US" sz="2000" dirty="0">
                <a:cs typeface="Arial"/>
              </a:rPr>
              <a:t>*    20 min.     Science/Social Studies/STEM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10 min.      Whole group (review our day &amp; explain homework)</a:t>
            </a:r>
            <a:endParaRPr lang="en-US" sz="2000" dirty="0">
              <a:cs typeface="Arial"/>
            </a:endParaRPr>
          </a:p>
          <a:p>
            <a:pPr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sz="2000" u="sng" dirty="0"/>
              <a:t>Tuesday </a:t>
            </a:r>
            <a:r>
              <a:rPr lang="en-US" sz="20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/>
              <a:t>   We will have whole group instruction in the Maker’s Space along with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/>
              <a:t>library time.  </a:t>
            </a:r>
            <a:endParaRPr lang="en-US" sz="1800" dirty="0"/>
          </a:p>
          <a:p>
            <a:pPr eaLnBrk="1" hangingPunct="1">
              <a:buFontTx/>
              <a:buNone/>
              <a:defRPr/>
            </a:pPr>
            <a:r>
              <a:rPr lang="en-US" sz="18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/>
              <a:t>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/>
              <a:t>   </a:t>
            </a:r>
          </a:p>
        </p:txBody>
      </p:sp>
      <p:sp>
        <p:nvSpPr>
          <p:cNvPr id="23556" name="Text Box 17">
            <a:extLst>
              <a:ext uri="{FF2B5EF4-FFF2-40B4-BE49-F238E27FC236}">
                <a16:creationId xmlns:a16="http://schemas.microsoft.com/office/drawing/2014/main" id="{61F884B2-A907-4024-8892-C0C2D1D7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1157287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Text Box 19">
            <a:extLst>
              <a:ext uri="{FF2B5EF4-FFF2-40B4-BE49-F238E27FC236}">
                <a16:creationId xmlns:a16="http://schemas.microsoft.com/office/drawing/2014/main" id="{C5106953-6E87-4664-BC44-A4BA5A16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85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3558" name="Group 24">
            <a:extLst>
              <a:ext uri="{FF2B5EF4-FFF2-40B4-BE49-F238E27FC236}">
                <a16:creationId xmlns:a16="http://schemas.microsoft.com/office/drawing/2014/main" id="{8B5800FB-E375-4B0E-AE99-ED7C958807A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843713" y="3124200"/>
            <a:ext cx="2189162" cy="2209800"/>
            <a:chOff x="4128" y="960"/>
            <a:chExt cx="1379" cy="1392"/>
          </a:xfrm>
        </p:grpSpPr>
        <p:sp>
          <p:nvSpPr>
            <p:cNvPr id="23560" name="AutoShape 23">
              <a:extLst>
                <a:ext uri="{FF2B5EF4-FFF2-40B4-BE49-F238E27FC236}">
                  <a16:creationId xmlns:a16="http://schemas.microsoft.com/office/drawing/2014/main" id="{2342B66C-74FD-4572-9061-3B6E7B7DCD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28" y="960"/>
              <a:ext cx="1379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25">
              <a:extLst>
                <a:ext uri="{FF2B5EF4-FFF2-40B4-BE49-F238E27FC236}">
                  <a16:creationId xmlns:a16="http://schemas.microsoft.com/office/drawing/2014/main" id="{48D6B6DB-9A8F-4C3E-940B-E69C3B70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905"/>
              <a:ext cx="1379" cy="381"/>
            </a:xfrm>
            <a:custGeom>
              <a:avLst/>
              <a:gdLst>
                <a:gd name="T0" fmla="*/ 1 w 2758"/>
                <a:gd name="T1" fmla="*/ 1 h 762"/>
                <a:gd name="T2" fmla="*/ 1 w 2758"/>
                <a:gd name="T3" fmla="*/ 1 h 762"/>
                <a:gd name="T4" fmla="*/ 1 w 2758"/>
                <a:gd name="T5" fmla="*/ 1 h 762"/>
                <a:gd name="T6" fmla="*/ 1 w 2758"/>
                <a:gd name="T7" fmla="*/ 1 h 762"/>
                <a:gd name="T8" fmla="*/ 1 w 2758"/>
                <a:gd name="T9" fmla="*/ 1 h 762"/>
                <a:gd name="T10" fmla="*/ 1 w 2758"/>
                <a:gd name="T11" fmla="*/ 1 h 762"/>
                <a:gd name="T12" fmla="*/ 1 w 2758"/>
                <a:gd name="T13" fmla="*/ 1 h 762"/>
                <a:gd name="T14" fmla="*/ 1 w 2758"/>
                <a:gd name="T15" fmla="*/ 1 h 762"/>
                <a:gd name="T16" fmla="*/ 1 w 2758"/>
                <a:gd name="T17" fmla="*/ 1 h 762"/>
                <a:gd name="T18" fmla="*/ 1 w 2758"/>
                <a:gd name="T19" fmla="*/ 1 h 762"/>
                <a:gd name="T20" fmla="*/ 1 w 2758"/>
                <a:gd name="T21" fmla="*/ 1 h 762"/>
                <a:gd name="T22" fmla="*/ 1 w 2758"/>
                <a:gd name="T23" fmla="*/ 1 h 762"/>
                <a:gd name="T24" fmla="*/ 1 w 2758"/>
                <a:gd name="T25" fmla="*/ 1 h 762"/>
                <a:gd name="T26" fmla="*/ 1 w 2758"/>
                <a:gd name="T27" fmla="*/ 1 h 762"/>
                <a:gd name="T28" fmla="*/ 1 w 2758"/>
                <a:gd name="T29" fmla="*/ 1 h 762"/>
                <a:gd name="T30" fmla="*/ 1 w 2758"/>
                <a:gd name="T31" fmla="*/ 1 h 762"/>
                <a:gd name="T32" fmla="*/ 1 w 2758"/>
                <a:gd name="T33" fmla="*/ 1 h 762"/>
                <a:gd name="T34" fmla="*/ 1 w 2758"/>
                <a:gd name="T35" fmla="*/ 1 h 762"/>
                <a:gd name="T36" fmla="*/ 1 w 2758"/>
                <a:gd name="T37" fmla="*/ 1 h 762"/>
                <a:gd name="T38" fmla="*/ 1 w 2758"/>
                <a:gd name="T39" fmla="*/ 1 h 762"/>
                <a:gd name="T40" fmla="*/ 1 w 2758"/>
                <a:gd name="T41" fmla="*/ 1 h 762"/>
                <a:gd name="T42" fmla="*/ 1 w 2758"/>
                <a:gd name="T43" fmla="*/ 1 h 762"/>
                <a:gd name="T44" fmla="*/ 1 w 2758"/>
                <a:gd name="T45" fmla="*/ 1 h 762"/>
                <a:gd name="T46" fmla="*/ 1 w 2758"/>
                <a:gd name="T47" fmla="*/ 1 h 762"/>
                <a:gd name="T48" fmla="*/ 1 w 2758"/>
                <a:gd name="T49" fmla="*/ 1 h 762"/>
                <a:gd name="T50" fmla="*/ 1 w 2758"/>
                <a:gd name="T51" fmla="*/ 1 h 762"/>
                <a:gd name="T52" fmla="*/ 1 w 2758"/>
                <a:gd name="T53" fmla="*/ 1 h 762"/>
                <a:gd name="T54" fmla="*/ 1 w 2758"/>
                <a:gd name="T55" fmla="*/ 1 h 762"/>
                <a:gd name="T56" fmla="*/ 1 w 2758"/>
                <a:gd name="T57" fmla="*/ 1 h 762"/>
                <a:gd name="T58" fmla="*/ 1 w 2758"/>
                <a:gd name="T59" fmla="*/ 1 h 762"/>
                <a:gd name="T60" fmla="*/ 1 w 2758"/>
                <a:gd name="T61" fmla="*/ 1 h 762"/>
                <a:gd name="T62" fmla="*/ 1 w 2758"/>
                <a:gd name="T63" fmla="*/ 1 h 762"/>
                <a:gd name="T64" fmla="*/ 1 w 2758"/>
                <a:gd name="T65" fmla="*/ 1 h 762"/>
                <a:gd name="T66" fmla="*/ 1 w 2758"/>
                <a:gd name="T67" fmla="*/ 1 h 762"/>
                <a:gd name="T68" fmla="*/ 0 w 2758"/>
                <a:gd name="T69" fmla="*/ 1 h 762"/>
                <a:gd name="T70" fmla="*/ 1 w 2758"/>
                <a:gd name="T71" fmla="*/ 1 h 762"/>
                <a:gd name="T72" fmla="*/ 1 w 2758"/>
                <a:gd name="T73" fmla="*/ 1 h 762"/>
                <a:gd name="T74" fmla="*/ 1 w 2758"/>
                <a:gd name="T75" fmla="*/ 1 h 762"/>
                <a:gd name="T76" fmla="*/ 1 w 2758"/>
                <a:gd name="T77" fmla="*/ 1 h 762"/>
                <a:gd name="T78" fmla="*/ 1 w 2758"/>
                <a:gd name="T79" fmla="*/ 1 h 762"/>
                <a:gd name="T80" fmla="*/ 1 w 2758"/>
                <a:gd name="T81" fmla="*/ 1 h 762"/>
                <a:gd name="T82" fmla="*/ 1 w 2758"/>
                <a:gd name="T83" fmla="*/ 1 h 762"/>
                <a:gd name="T84" fmla="*/ 1 w 2758"/>
                <a:gd name="T85" fmla="*/ 1 h 762"/>
                <a:gd name="T86" fmla="*/ 1 w 2758"/>
                <a:gd name="T87" fmla="*/ 1 h 762"/>
                <a:gd name="T88" fmla="*/ 1 w 2758"/>
                <a:gd name="T89" fmla="*/ 1 h 762"/>
                <a:gd name="T90" fmla="*/ 1 w 2758"/>
                <a:gd name="T91" fmla="*/ 1 h 762"/>
                <a:gd name="T92" fmla="*/ 1 w 2758"/>
                <a:gd name="T93" fmla="*/ 1 h 762"/>
                <a:gd name="T94" fmla="*/ 1 w 2758"/>
                <a:gd name="T95" fmla="*/ 1 h 762"/>
                <a:gd name="T96" fmla="*/ 1 w 2758"/>
                <a:gd name="T97" fmla="*/ 1 h 762"/>
                <a:gd name="T98" fmla="*/ 1 w 2758"/>
                <a:gd name="T99" fmla="*/ 1 h 762"/>
                <a:gd name="T100" fmla="*/ 1 w 2758"/>
                <a:gd name="T101" fmla="*/ 0 h 762"/>
                <a:gd name="T102" fmla="*/ 1 w 2758"/>
                <a:gd name="T103" fmla="*/ 1 h 762"/>
                <a:gd name="T104" fmla="*/ 1 w 2758"/>
                <a:gd name="T105" fmla="*/ 1 h 762"/>
                <a:gd name="T106" fmla="*/ 1 w 2758"/>
                <a:gd name="T107" fmla="*/ 1 h 762"/>
                <a:gd name="T108" fmla="*/ 1 w 2758"/>
                <a:gd name="T109" fmla="*/ 1 h 762"/>
                <a:gd name="T110" fmla="*/ 1 w 2758"/>
                <a:gd name="T111" fmla="*/ 1 h 762"/>
                <a:gd name="T112" fmla="*/ 1 w 2758"/>
                <a:gd name="T113" fmla="*/ 1 h 762"/>
                <a:gd name="T114" fmla="*/ 1 w 2758"/>
                <a:gd name="T115" fmla="*/ 1 h 762"/>
                <a:gd name="T116" fmla="*/ 1 w 2758"/>
                <a:gd name="T117" fmla="*/ 1 h 762"/>
                <a:gd name="T118" fmla="*/ 1 w 2758"/>
                <a:gd name="T119" fmla="*/ 1 h 762"/>
                <a:gd name="T120" fmla="*/ 1 w 2758"/>
                <a:gd name="T121" fmla="*/ 1 h 7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58" h="762">
                  <a:moveTo>
                    <a:pt x="2605" y="207"/>
                  </a:moveTo>
                  <a:lnTo>
                    <a:pt x="2640" y="227"/>
                  </a:lnTo>
                  <a:lnTo>
                    <a:pt x="2671" y="248"/>
                  </a:lnTo>
                  <a:lnTo>
                    <a:pt x="2696" y="269"/>
                  </a:lnTo>
                  <a:lnTo>
                    <a:pt x="2719" y="290"/>
                  </a:lnTo>
                  <a:lnTo>
                    <a:pt x="2736" y="313"/>
                  </a:lnTo>
                  <a:lnTo>
                    <a:pt x="2748" y="335"/>
                  </a:lnTo>
                  <a:lnTo>
                    <a:pt x="2755" y="359"/>
                  </a:lnTo>
                  <a:lnTo>
                    <a:pt x="2758" y="381"/>
                  </a:lnTo>
                  <a:lnTo>
                    <a:pt x="2757" y="398"/>
                  </a:lnTo>
                  <a:lnTo>
                    <a:pt x="2752" y="415"/>
                  </a:lnTo>
                  <a:lnTo>
                    <a:pt x="2745" y="432"/>
                  </a:lnTo>
                  <a:lnTo>
                    <a:pt x="2737" y="448"/>
                  </a:lnTo>
                  <a:lnTo>
                    <a:pt x="2726" y="464"/>
                  </a:lnTo>
                  <a:lnTo>
                    <a:pt x="2710" y="481"/>
                  </a:lnTo>
                  <a:lnTo>
                    <a:pt x="2695" y="496"/>
                  </a:lnTo>
                  <a:lnTo>
                    <a:pt x="2675" y="511"/>
                  </a:lnTo>
                  <a:lnTo>
                    <a:pt x="2654" y="527"/>
                  </a:lnTo>
                  <a:lnTo>
                    <a:pt x="2632" y="541"/>
                  </a:lnTo>
                  <a:lnTo>
                    <a:pt x="2605" y="555"/>
                  </a:lnTo>
                  <a:lnTo>
                    <a:pt x="2579" y="569"/>
                  </a:lnTo>
                  <a:lnTo>
                    <a:pt x="2550" y="583"/>
                  </a:lnTo>
                  <a:lnTo>
                    <a:pt x="2517" y="597"/>
                  </a:lnTo>
                  <a:lnTo>
                    <a:pt x="2484" y="610"/>
                  </a:lnTo>
                  <a:lnTo>
                    <a:pt x="2449" y="622"/>
                  </a:lnTo>
                  <a:lnTo>
                    <a:pt x="2425" y="631"/>
                  </a:lnTo>
                  <a:lnTo>
                    <a:pt x="2400" y="638"/>
                  </a:lnTo>
                  <a:lnTo>
                    <a:pt x="2375" y="646"/>
                  </a:lnTo>
                  <a:lnTo>
                    <a:pt x="2348" y="653"/>
                  </a:lnTo>
                  <a:lnTo>
                    <a:pt x="2321" y="660"/>
                  </a:lnTo>
                  <a:lnTo>
                    <a:pt x="2293" y="667"/>
                  </a:lnTo>
                  <a:lnTo>
                    <a:pt x="2265" y="674"/>
                  </a:lnTo>
                  <a:lnTo>
                    <a:pt x="2236" y="680"/>
                  </a:lnTo>
                  <a:lnTo>
                    <a:pt x="2207" y="687"/>
                  </a:lnTo>
                  <a:lnTo>
                    <a:pt x="2176" y="692"/>
                  </a:lnTo>
                  <a:lnTo>
                    <a:pt x="2145" y="698"/>
                  </a:lnTo>
                  <a:lnTo>
                    <a:pt x="2113" y="703"/>
                  </a:lnTo>
                  <a:lnTo>
                    <a:pt x="2081" y="709"/>
                  </a:lnTo>
                  <a:lnTo>
                    <a:pt x="2049" y="715"/>
                  </a:lnTo>
                  <a:lnTo>
                    <a:pt x="2015" y="720"/>
                  </a:lnTo>
                  <a:lnTo>
                    <a:pt x="1981" y="724"/>
                  </a:lnTo>
                  <a:lnTo>
                    <a:pt x="1946" y="729"/>
                  </a:lnTo>
                  <a:lnTo>
                    <a:pt x="1913" y="733"/>
                  </a:lnTo>
                  <a:lnTo>
                    <a:pt x="1876" y="737"/>
                  </a:lnTo>
                  <a:lnTo>
                    <a:pt x="1841" y="740"/>
                  </a:lnTo>
                  <a:lnTo>
                    <a:pt x="1805" y="744"/>
                  </a:lnTo>
                  <a:lnTo>
                    <a:pt x="1767" y="747"/>
                  </a:lnTo>
                  <a:lnTo>
                    <a:pt x="1731" y="750"/>
                  </a:lnTo>
                  <a:lnTo>
                    <a:pt x="1693" y="752"/>
                  </a:lnTo>
                  <a:lnTo>
                    <a:pt x="1655" y="755"/>
                  </a:lnTo>
                  <a:lnTo>
                    <a:pt x="1616" y="757"/>
                  </a:lnTo>
                  <a:lnTo>
                    <a:pt x="1578" y="758"/>
                  </a:lnTo>
                  <a:lnTo>
                    <a:pt x="1539" y="759"/>
                  </a:lnTo>
                  <a:lnTo>
                    <a:pt x="1500" y="761"/>
                  </a:lnTo>
                  <a:lnTo>
                    <a:pt x="1459" y="762"/>
                  </a:lnTo>
                  <a:lnTo>
                    <a:pt x="1420" y="762"/>
                  </a:lnTo>
                  <a:lnTo>
                    <a:pt x="1380" y="762"/>
                  </a:lnTo>
                  <a:lnTo>
                    <a:pt x="1338" y="762"/>
                  </a:lnTo>
                  <a:lnTo>
                    <a:pt x="1296" y="762"/>
                  </a:lnTo>
                  <a:lnTo>
                    <a:pt x="1254" y="761"/>
                  </a:lnTo>
                  <a:lnTo>
                    <a:pt x="1212" y="759"/>
                  </a:lnTo>
                  <a:lnTo>
                    <a:pt x="1171" y="758"/>
                  </a:lnTo>
                  <a:lnTo>
                    <a:pt x="1129" y="757"/>
                  </a:lnTo>
                  <a:lnTo>
                    <a:pt x="1090" y="754"/>
                  </a:lnTo>
                  <a:lnTo>
                    <a:pt x="1049" y="751"/>
                  </a:lnTo>
                  <a:lnTo>
                    <a:pt x="1010" y="748"/>
                  </a:lnTo>
                  <a:lnTo>
                    <a:pt x="971" y="745"/>
                  </a:lnTo>
                  <a:lnTo>
                    <a:pt x="933" y="743"/>
                  </a:lnTo>
                  <a:lnTo>
                    <a:pt x="894" y="738"/>
                  </a:lnTo>
                  <a:lnTo>
                    <a:pt x="858" y="734"/>
                  </a:lnTo>
                  <a:lnTo>
                    <a:pt x="820" y="730"/>
                  </a:lnTo>
                  <a:lnTo>
                    <a:pt x="784" y="726"/>
                  </a:lnTo>
                  <a:lnTo>
                    <a:pt x="749" y="720"/>
                  </a:lnTo>
                  <a:lnTo>
                    <a:pt x="712" y="715"/>
                  </a:lnTo>
                  <a:lnTo>
                    <a:pt x="679" y="710"/>
                  </a:lnTo>
                  <a:lnTo>
                    <a:pt x="644" y="703"/>
                  </a:lnTo>
                  <a:lnTo>
                    <a:pt x="611" y="698"/>
                  </a:lnTo>
                  <a:lnTo>
                    <a:pt x="578" y="692"/>
                  </a:lnTo>
                  <a:lnTo>
                    <a:pt x="546" y="685"/>
                  </a:lnTo>
                  <a:lnTo>
                    <a:pt x="515" y="678"/>
                  </a:lnTo>
                  <a:lnTo>
                    <a:pt x="484" y="671"/>
                  </a:lnTo>
                  <a:lnTo>
                    <a:pt x="455" y="664"/>
                  </a:lnTo>
                  <a:lnTo>
                    <a:pt x="425" y="657"/>
                  </a:lnTo>
                  <a:lnTo>
                    <a:pt x="397" y="650"/>
                  </a:lnTo>
                  <a:lnTo>
                    <a:pt x="369" y="642"/>
                  </a:lnTo>
                  <a:lnTo>
                    <a:pt x="343" y="633"/>
                  </a:lnTo>
                  <a:lnTo>
                    <a:pt x="318" y="625"/>
                  </a:lnTo>
                  <a:lnTo>
                    <a:pt x="292" y="617"/>
                  </a:lnTo>
                  <a:lnTo>
                    <a:pt x="269" y="608"/>
                  </a:lnTo>
                  <a:lnTo>
                    <a:pt x="238" y="596"/>
                  </a:lnTo>
                  <a:lnTo>
                    <a:pt x="208" y="584"/>
                  </a:lnTo>
                  <a:lnTo>
                    <a:pt x="181" y="572"/>
                  </a:lnTo>
                  <a:lnTo>
                    <a:pt x="155" y="558"/>
                  </a:lnTo>
                  <a:lnTo>
                    <a:pt x="132" y="545"/>
                  </a:lnTo>
                  <a:lnTo>
                    <a:pt x="109" y="531"/>
                  </a:lnTo>
                  <a:lnTo>
                    <a:pt x="90" y="517"/>
                  </a:lnTo>
                  <a:lnTo>
                    <a:pt x="71" y="503"/>
                  </a:lnTo>
                  <a:lnTo>
                    <a:pt x="55" y="489"/>
                  </a:lnTo>
                  <a:lnTo>
                    <a:pt x="41" y="474"/>
                  </a:lnTo>
                  <a:lnTo>
                    <a:pt x="28" y="460"/>
                  </a:lnTo>
                  <a:lnTo>
                    <a:pt x="18" y="444"/>
                  </a:lnTo>
                  <a:lnTo>
                    <a:pt x="10" y="429"/>
                  </a:lnTo>
                  <a:lnTo>
                    <a:pt x="4" y="413"/>
                  </a:lnTo>
                  <a:lnTo>
                    <a:pt x="1" y="397"/>
                  </a:lnTo>
                  <a:lnTo>
                    <a:pt x="0" y="381"/>
                  </a:lnTo>
                  <a:lnTo>
                    <a:pt x="1" y="363"/>
                  </a:lnTo>
                  <a:lnTo>
                    <a:pt x="6" y="345"/>
                  </a:lnTo>
                  <a:lnTo>
                    <a:pt x="14" y="328"/>
                  </a:lnTo>
                  <a:lnTo>
                    <a:pt x="24" y="311"/>
                  </a:lnTo>
                  <a:lnTo>
                    <a:pt x="36" y="293"/>
                  </a:lnTo>
                  <a:lnTo>
                    <a:pt x="53" y="276"/>
                  </a:lnTo>
                  <a:lnTo>
                    <a:pt x="71" y="261"/>
                  </a:lnTo>
                  <a:lnTo>
                    <a:pt x="92" y="244"/>
                  </a:lnTo>
                  <a:lnTo>
                    <a:pt x="116" y="228"/>
                  </a:lnTo>
                  <a:lnTo>
                    <a:pt x="141" y="213"/>
                  </a:lnTo>
                  <a:lnTo>
                    <a:pt x="169" y="198"/>
                  </a:lnTo>
                  <a:lnTo>
                    <a:pt x="200" y="184"/>
                  </a:lnTo>
                  <a:lnTo>
                    <a:pt x="234" y="170"/>
                  </a:lnTo>
                  <a:lnTo>
                    <a:pt x="269" y="156"/>
                  </a:lnTo>
                  <a:lnTo>
                    <a:pt x="306" y="142"/>
                  </a:lnTo>
                  <a:lnTo>
                    <a:pt x="346" y="129"/>
                  </a:lnTo>
                  <a:lnTo>
                    <a:pt x="369" y="122"/>
                  </a:lnTo>
                  <a:lnTo>
                    <a:pt x="395" y="115"/>
                  </a:lnTo>
                  <a:lnTo>
                    <a:pt x="420" y="108"/>
                  </a:lnTo>
                  <a:lnTo>
                    <a:pt x="445" y="101"/>
                  </a:lnTo>
                  <a:lnTo>
                    <a:pt x="472" y="94"/>
                  </a:lnTo>
                  <a:lnTo>
                    <a:pt x="500" y="88"/>
                  </a:lnTo>
                  <a:lnTo>
                    <a:pt x="528" y="81"/>
                  </a:lnTo>
                  <a:lnTo>
                    <a:pt x="556" y="76"/>
                  </a:lnTo>
                  <a:lnTo>
                    <a:pt x="585" y="70"/>
                  </a:lnTo>
                  <a:lnTo>
                    <a:pt x="614" y="65"/>
                  </a:lnTo>
                  <a:lnTo>
                    <a:pt x="644" y="59"/>
                  </a:lnTo>
                  <a:lnTo>
                    <a:pt x="674" y="53"/>
                  </a:lnTo>
                  <a:lnTo>
                    <a:pt x="707" y="49"/>
                  </a:lnTo>
                  <a:lnTo>
                    <a:pt x="737" y="44"/>
                  </a:lnTo>
                  <a:lnTo>
                    <a:pt x="770" y="39"/>
                  </a:lnTo>
                  <a:lnTo>
                    <a:pt x="803" y="35"/>
                  </a:lnTo>
                  <a:lnTo>
                    <a:pt x="835" y="31"/>
                  </a:lnTo>
                  <a:lnTo>
                    <a:pt x="869" y="27"/>
                  </a:lnTo>
                  <a:lnTo>
                    <a:pt x="904" y="24"/>
                  </a:lnTo>
                  <a:lnTo>
                    <a:pt x="938" y="20"/>
                  </a:lnTo>
                  <a:lnTo>
                    <a:pt x="973" y="17"/>
                  </a:lnTo>
                  <a:lnTo>
                    <a:pt x="1009" y="14"/>
                  </a:lnTo>
                  <a:lnTo>
                    <a:pt x="1044" y="11"/>
                  </a:lnTo>
                  <a:lnTo>
                    <a:pt x="1080" y="9"/>
                  </a:lnTo>
                  <a:lnTo>
                    <a:pt x="1117" y="7"/>
                  </a:lnTo>
                  <a:lnTo>
                    <a:pt x="1153" y="6"/>
                  </a:lnTo>
                  <a:lnTo>
                    <a:pt x="1191" y="4"/>
                  </a:lnTo>
                  <a:lnTo>
                    <a:pt x="1227" y="3"/>
                  </a:lnTo>
                  <a:lnTo>
                    <a:pt x="1265" y="1"/>
                  </a:lnTo>
                  <a:lnTo>
                    <a:pt x="1303" y="0"/>
                  </a:lnTo>
                  <a:lnTo>
                    <a:pt x="1342" y="0"/>
                  </a:lnTo>
                  <a:lnTo>
                    <a:pt x="1380" y="0"/>
                  </a:lnTo>
                  <a:lnTo>
                    <a:pt x="1430" y="0"/>
                  </a:lnTo>
                  <a:lnTo>
                    <a:pt x="1479" y="1"/>
                  </a:lnTo>
                  <a:lnTo>
                    <a:pt x="1528" y="3"/>
                  </a:lnTo>
                  <a:lnTo>
                    <a:pt x="1576" y="4"/>
                  </a:lnTo>
                  <a:lnTo>
                    <a:pt x="1625" y="6"/>
                  </a:lnTo>
                  <a:lnTo>
                    <a:pt x="1671" y="9"/>
                  </a:lnTo>
                  <a:lnTo>
                    <a:pt x="1718" y="11"/>
                  </a:lnTo>
                  <a:lnTo>
                    <a:pt x="1765" y="16"/>
                  </a:lnTo>
                  <a:lnTo>
                    <a:pt x="1809" y="20"/>
                  </a:lnTo>
                  <a:lnTo>
                    <a:pt x="1854" y="24"/>
                  </a:lnTo>
                  <a:lnTo>
                    <a:pt x="1899" y="28"/>
                  </a:lnTo>
                  <a:lnTo>
                    <a:pt x="1942" y="34"/>
                  </a:lnTo>
                  <a:lnTo>
                    <a:pt x="1984" y="39"/>
                  </a:lnTo>
                  <a:lnTo>
                    <a:pt x="2026" y="45"/>
                  </a:lnTo>
                  <a:lnTo>
                    <a:pt x="2067" y="51"/>
                  </a:lnTo>
                  <a:lnTo>
                    <a:pt x="2107" y="58"/>
                  </a:lnTo>
                  <a:lnTo>
                    <a:pt x="2147" y="65"/>
                  </a:lnTo>
                  <a:lnTo>
                    <a:pt x="2184" y="72"/>
                  </a:lnTo>
                  <a:lnTo>
                    <a:pt x="2222" y="80"/>
                  </a:lnTo>
                  <a:lnTo>
                    <a:pt x="2258" y="87"/>
                  </a:lnTo>
                  <a:lnTo>
                    <a:pt x="2293" y="95"/>
                  </a:lnTo>
                  <a:lnTo>
                    <a:pt x="2327" y="105"/>
                  </a:lnTo>
                  <a:lnTo>
                    <a:pt x="2361" y="114"/>
                  </a:lnTo>
                  <a:lnTo>
                    <a:pt x="2393" y="123"/>
                  </a:lnTo>
                  <a:lnTo>
                    <a:pt x="2424" y="133"/>
                  </a:lnTo>
                  <a:lnTo>
                    <a:pt x="2453" y="143"/>
                  </a:lnTo>
                  <a:lnTo>
                    <a:pt x="2482" y="153"/>
                  </a:lnTo>
                  <a:lnTo>
                    <a:pt x="2509" y="163"/>
                  </a:lnTo>
                  <a:lnTo>
                    <a:pt x="2536" y="174"/>
                  </a:lnTo>
                  <a:lnTo>
                    <a:pt x="2559" y="185"/>
                  </a:lnTo>
                  <a:lnTo>
                    <a:pt x="2583" y="196"/>
                  </a:lnTo>
                  <a:lnTo>
                    <a:pt x="2605" y="207"/>
                  </a:lnTo>
                  <a:close/>
                </a:path>
              </a:pathLst>
            </a:custGeom>
            <a:solidFill>
              <a:srgbClr val="DD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26">
              <a:extLst>
                <a:ext uri="{FF2B5EF4-FFF2-40B4-BE49-F238E27FC236}">
                  <a16:creationId xmlns:a16="http://schemas.microsoft.com/office/drawing/2014/main" id="{C48D4D51-9EE6-4720-B9C1-6B362053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1843"/>
              <a:ext cx="214" cy="318"/>
            </a:xfrm>
            <a:custGeom>
              <a:avLst/>
              <a:gdLst>
                <a:gd name="T0" fmla="*/ 1 w 428"/>
                <a:gd name="T1" fmla="*/ 1 h 636"/>
                <a:gd name="T2" fmla="*/ 1 w 428"/>
                <a:gd name="T3" fmla="*/ 1 h 636"/>
                <a:gd name="T4" fmla="*/ 1 w 428"/>
                <a:gd name="T5" fmla="*/ 1 h 636"/>
                <a:gd name="T6" fmla="*/ 1 w 428"/>
                <a:gd name="T7" fmla="*/ 1 h 636"/>
                <a:gd name="T8" fmla="*/ 1 w 428"/>
                <a:gd name="T9" fmla="*/ 0 h 636"/>
                <a:gd name="T10" fmla="*/ 1 w 428"/>
                <a:gd name="T11" fmla="*/ 1 h 636"/>
                <a:gd name="T12" fmla="*/ 1 w 428"/>
                <a:gd name="T13" fmla="*/ 1 h 636"/>
                <a:gd name="T14" fmla="*/ 1 w 428"/>
                <a:gd name="T15" fmla="*/ 1 h 636"/>
                <a:gd name="T16" fmla="*/ 1 w 428"/>
                <a:gd name="T17" fmla="*/ 1 h 636"/>
                <a:gd name="T18" fmla="*/ 1 w 428"/>
                <a:gd name="T19" fmla="*/ 1 h 636"/>
                <a:gd name="T20" fmla="*/ 1 w 428"/>
                <a:gd name="T21" fmla="*/ 1 h 636"/>
                <a:gd name="T22" fmla="*/ 1 w 428"/>
                <a:gd name="T23" fmla="*/ 1 h 636"/>
                <a:gd name="T24" fmla="*/ 1 w 428"/>
                <a:gd name="T25" fmla="*/ 1 h 636"/>
                <a:gd name="T26" fmla="*/ 1 w 428"/>
                <a:gd name="T27" fmla="*/ 1 h 636"/>
                <a:gd name="T28" fmla="*/ 1 w 428"/>
                <a:gd name="T29" fmla="*/ 1 h 636"/>
                <a:gd name="T30" fmla="*/ 1 w 428"/>
                <a:gd name="T31" fmla="*/ 1 h 636"/>
                <a:gd name="T32" fmla="*/ 1 w 428"/>
                <a:gd name="T33" fmla="*/ 1 h 636"/>
                <a:gd name="T34" fmla="*/ 1 w 428"/>
                <a:gd name="T35" fmla="*/ 1 h 636"/>
                <a:gd name="T36" fmla="*/ 1 w 428"/>
                <a:gd name="T37" fmla="*/ 1 h 636"/>
                <a:gd name="T38" fmla="*/ 1 w 428"/>
                <a:gd name="T39" fmla="*/ 1 h 636"/>
                <a:gd name="T40" fmla="*/ 1 w 428"/>
                <a:gd name="T41" fmla="*/ 1 h 636"/>
                <a:gd name="T42" fmla="*/ 1 w 428"/>
                <a:gd name="T43" fmla="*/ 1 h 636"/>
                <a:gd name="T44" fmla="*/ 1 w 428"/>
                <a:gd name="T45" fmla="*/ 1 h 636"/>
                <a:gd name="T46" fmla="*/ 1 w 428"/>
                <a:gd name="T47" fmla="*/ 1 h 636"/>
                <a:gd name="T48" fmla="*/ 1 w 428"/>
                <a:gd name="T49" fmla="*/ 1 h 636"/>
                <a:gd name="T50" fmla="*/ 1 w 428"/>
                <a:gd name="T51" fmla="*/ 1 h 636"/>
                <a:gd name="T52" fmla="*/ 1 w 428"/>
                <a:gd name="T53" fmla="*/ 1 h 636"/>
                <a:gd name="T54" fmla="*/ 1 w 428"/>
                <a:gd name="T55" fmla="*/ 1 h 636"/>
                <a:gd name="T56" fmla="*/ 1 w 428"/>
                <a:gd name="T57" fmla="*/ 1 h 636"/>
                <a:gd name="T58" fmla="*/ 1 w 428"/>
                <a:gd name="T59" fmla="*/ 1 h 636"/>
                <a:gd name="T60" fmla="*/ 1 w 428"/>
                <a:gd name="T61" fmla="*/ 1 h 636"/>
                <a:gd name="T62" fmla="*/ 1 w 428"/>
                <a:gd name="T63" fmla="*/ 1 h 636"/>
                <a:gd name="T64" fmla="*/ 1 w 428"/>
                <a:gd name="T65" fmla="*/ 1 h 636"/>
                <a:gd name="T66" fmla="*/ 1 w 428"/>
                <a:gd name="T67" fmla="*/ 1 h 636"/>
                <a:gd name="T68" fmla="*/ 1 w 428"/>
                <a:gd name="T69" fmla="*/ 1 h 636"/>
                <a:gd name="T70" fmla="*/ 1 w 428"/>
                <a:gd name="T71" fmla="*/ 1 h 636"/>
                <a:gd name="T72" fmla="*/ 1 w 428"/>
                <a:gd name="T73" fmla="*/ 1 h 636"/>
                <a:gd name="T74" fmla="*/ 1 w 428"/>
                <a:gd name="T75" fmla="*/ 1 h 636"/>
                <a:gd name="T76" fmla="*/ 1 w 428"/>
                <a:gd name="T77" fmla="*/ 1 h 636"/>
                <a:gd name="T78" fmla="*/ 1 w 428"/>
                <a:gd name="T79" fmla="*/ 1 h 636"/>
                <a:gd name="T80" fmla="*/ 1 w 428"/>
                <a:gd name="T81" fmla="*/ 1 h 636"/>
                <a:gd name="T82" fmla="*/ 1 w 428"/>
                <a:gd name="T83" fmla="*/ 1 h 636"/>
                <a:gd name="T84" fmla="*/ 1 w 428"/>
                <a:gd name="T85" fmla="*/ 1 h 636"/>
                <a:gd name="T86" fmla="*/ 1 w 428"/>
                <a:gd name="T87" fmla="*/ 1 h 636"/>
                <a:gd name="T88" fmla="*/ 1 w 428"/>
                <a:gd name="T89" fmla="*/ 1 h 636"/>
                <a:gd name="T90" fmla="*/ 1 w 428"/>
                <a:gd name="T91" fmla="*/ 1 h 636"/>
                <a:gd name="T92" fmla="*/ 0 w 428"/>
                <a:gd name="T93" fmla="*/ 1 h 636"/>
                <a:gd name="T94" fmla="*/ 1 w 428"/>
                <a:gd name="T95" fmla="*/ 1 h 6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8" h="636">
                  <a:moveTo>
                    <a:pt x="122" y="12"/>
                  </a:moveTo>
                  <a:lnTo>
                    <a:pt x="129" y="11"/>
                  </a:lnTo>
                  <a:lnTo>
                    <a:pt x="146" y="7"/>
                  </a:lnTo>
                  <a:lnTo>
                    <a:pt x="172" y="1"/>
                  </a:lnTo>
                  <a:lnTo>
                    <a:pt x="205" y="0"/>
                  </a:lnTo>
                  <a:lnTo>
                    <a:pt x="240" y="1"/>
                  </a:lnTo>
                  <a:lnTo>
                    <a:pt x="275" y="8"/>
                  </a:lnTo>
                  <a:lnTo>
                    <a:pt x="307" y="24"/>
                  </a:lnTo>
                  <a:lnTo>
                    <a:pt x="333" y="50"/>
                  </a:lnTo>
                  <a:lnTo>
                    <a:pt x="353" y="81"/>
                  </a:lnTo>
                  <a:lnTo>
                    <a:pt x="368" y="109"/>
                  </a:lnTo>
                  <a:lnTo>
                    <a:pt x="378" y="137"/>
                  </a:lnTo>
                  <a:lnTo>
                    <a:pt x="386" y="164"/>
                  </a:lnTo>
                  <a:lnTo>
                    <a:pt x="391" y="189"/>
                  </a:lnTo>
                  <a:lnTo>
                    <a:pt x="396" y="214"/>
                  </a:lnTo>
                  <a:lnTo>
                    <a:pt x="402" y="239"/>
                  </a:lnTo>
                  <a:lnTo>
                    <a:pt x="409" y="265"/>
                  </a:lnTo>
                  <a:lnTo>
                    <a:pt x="421" y="315"/>
                  </a:lnTo>
                  <a:lnTo>
                    <a:pt x="427" y="357"/>
                  </a:lnTo>
                  <a:lnTo>
                    <a:pt x="428" y="387"/>
                  </a:lnTo>
                  <a:lnTo>
                    <a:pt x="428" y="398"/>
                  </a:lnTo>
                  <a:lnTo>
                    <a:pt x="358" y="413"/>
                  </a:lnTo>
                  <a:lnTo>
                    <a:pt x="303" y="410"/>
                  </a:lnTo>
                  <a:lnTo>
                    <a:pt x="305" y="429"/>
                  </a:lnTo>
                  <a:lnTo>
                    <a:pt x="310" y="472"/>
                  </a:lnTo>
                  <a:lnTo>
                    <a:pt x="307" y="524"/>
                  </a:lnTo>
                  <a:lnTo>
                    <a:pt x="289" y="567"/>
                  </a:lnTo>
                  <a:lnTo>
                    <a:pt x="272" y="584"/>
                  </a:lnTo>
                  <a:lnTo>
                    <a:pt x="254" y="598"/>
                  </a:lnTo>
                  <a:lnTo>
                    <a:pt x="234" y="609"/>
                  </a:lnTo>
                  <a:lnTo>
                    <a:pt x="216" y="619"/>
                  </a:lnTo>
                  <a:lnTo>
                    <a:pt x="199" y="626"/>
                  </a:lnTo>
                  <a:lnTo>
                    <a:pt x="185" y="632"/>
                  </a:lnTo>
                  <a:lnTo>
                    <a:pt x="175" y="634"/>
                  </a:lnTo>
                  <a:lnTo>
                    <a:pt x="172" y="636"/>
                  </a:lnTo>
                  <a:lnTo>
                    <a:pt x="165" y="625"/>
                  </a:lnTo>
                  <a:lnTo>
                    <a:pt x="147" y="597"/>
                  </a:lnTo>
                  <a:lnTo>
                    <a:pt x="121" y="555"/>
                  </a:lnTo>
                  <a:lnTo>
                    <a:pt x="90" y="507"/>
                  </a:lnTo>
                  <a:lnTo>
                    <a:pt x="59" y="457"/>
                  </a:lnTo>
                  <a:lnTo>
                    <a:pt x="32" y="412"/>
                  </a:lnTo>
                  <a:lnTo>
                    <a:pt x="14" y="375"/>
                  </a:lnTo>
                  <a:lnTo>
                    <a:pt x="7" y="354"/>
                  </a:lnTo>
                  <a:lnTo>
                    <a:pt x="6" y="307"/>
                  </a:lnTo>
                  <a:lnTo>
                    <a:pt x="4" y="231"/>
                  </a:lnTo>
                  <a:lnTo>
                    <a:pt x="2" y="162"/>
                  </a:lnTo>
                  <a:lnTo>
                    <a:pt x="0" y="132"/>
                  </a:lnTo>
                  <a:lnTo>
                    <a:pt x="122" y="12"/>
                  </a:lnTo>
                  <a:close/>
                </a:path>
              </a:pathLst>
            </a:custGeom>
            <a:solidFill>
              <a:srgbClr val="A0E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27">
              <a:extLst>
                <a:ext uri="{FF2B5EF4-FFF2-40B4-BE49-F238E27FC236}">
                  <a16:creationId xmlns:a16="http://schemas.microsoft.com/office/drawing/2014/main" id="{D20ABA36-817F-4AF4-B83E-F464671B7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942"/>
              <a:ext cx="246" cy="248"/>
            </a:xfrm>
            <a:custGeom>
              <a:avLst/>
              <a:gdLst>
                <a:gd name="T0" fmla="*/ 0 w 493"/>
                <a:gd name="T1" fmla="*/ 1 h 496"/>
                <a:gd name="T2" fmla="*/ 0 w 493"/>
                <a:gd name="T3" fmla="*/ 1 h 496"/>
                <a:gd name="T4" fmla="*/ 0 w 493"/>
                <a:gd name="T5" fmla="*/ 1 h 496"/>
                <a:gd name="T6" fmla="*/ 0 w 493"/>
                <a:gd name="T7" fmla="*/ 1 h 496"/>
                <a:gd name="T8" fmla="*/ 0 w 493"/>
                <a:gd name="T9" fmla="*/ 1 h 496"/>
                <a:gd name="T10" fmla="*/ 0 w 493"/>
                <a:gd name="T11" fmla="*/ 1 h 496"/>
                <a:gd name="T12" fmla="*/ 0 w 493"/>
                <a:gd name="T13" fmla="*/ 1 h 496"/>
                <a:gd name="T14" fmla="*/ 0 w 493"/>
                <a:gd name="T15" fmla="*/ 1 h 496"/>
                <a:gd name="T16" fmla="*/ 0 w 493"/>
                <a:gd name="T17" fmla="*/ 1 h 496"/>
                <a:gd name="T18" fmla="*/ 0 w 493"/>
                <a:gd name="T19" fmla="*/ 1 h 496"/>
                <a:gd name="T20" fmla="*/ 0 w 493"/>
                <a:gd name="T21" fmla="*/ 1 h 496"/>
                <a:gd name="T22" fmla="*/ 0 w 493"/>
                <a:gd name="T23" fmla="*/ 1 h 496"/>
                <a:gd name="T24" fmla="*/ 0 w 493"/>
                <a:gd name="T25" fmla="*/ 1 h 496"/>
                <a:gd name="T26" fmla="*/ 0 w 493"/>
                <a:gd name="T27" fmla="*/ 1 h 496"/>
                <a:gd name="T28" fmla="*/ 0 w 493"/>
                <a:gd name="T29" fmla="*/ 1 h 496"/>
                <a:gd name="T30" fmla="*/ 0 w 493"/>
                <a:gd name="T31" fmla="*/ 1 h 496"/>
                <a:gd name="T32" fmla="*/ 0 w 493"/>
                <a:gd name="T33" fmla="*/ 1 h 496"/>
                <a:gd name="T34" fmla="*/ 0 w 493"/>
                <a:gd name="T35" fmla="*/ 1 h 496"/>
                <a:gd name="T36" fmla="*/ 0 w 493"/>
                <a:gd name="T37" fmla="*/ 1 h 496"/>
                <a:gd name="T38" fmla="*/ 0 w 493"/>
                <a:gd name="T39" fmla="*/ 1 h 496"/>
                <a:gd name="T40" fmla="*/ 0 w 493"/>
                <a:gd name="T41" fmla="*/ 1 h 496"/>
                <a:gd name="T42" fmla="*/ 0 w 493"/>
                <a:gd name="T43" fmla="*/ 1 h 496"/>
                <a:gd name="T44" fmla="*/ 0 w 493"/>
                <a:gd name="T45" fmla="*/ 1 h 496"/>
                <a:gd name="T46" fmla="*/ 0 w 493"/>
                <a:gd name="T47" fmla="*/ 1 h 496"/>
                <a:gd name="T48" fmla="*/ 0 w 493"/>
                <a:gd name="T49" fmla="*/ 1 h 496"/>
                <a:gd name="T50" fmla="*/ 0 w 493"/>
                <a:gd name="T51" fmla="*/ 1 h 496"/>
                <a:gd name="T52" fmla="*/ 0 w 493"/>
                <a:gd name="T53" fmla="*/ 1 h 496"/>
                <a:gd name="T54" fmla="*/ 0 w 493"/>
                <a:gd name="T55" fmla="*/ 1 h 496"/>
                <a:gd name="T56" fmla="*/ 0 w 493"/>
                <a:gd name="T57" fmla="*/ 1 h 496"/>
                <a:gd name="T58" fmla="*/ 0 w 493"/>
                <a:gd name="T59" fmla="*/ 1 h 496"/>
                <a:gd name="T60" fmla="*/ 0 w 493"/>
                <a:gd name="T61" fmla="*/ 1 h 496"/>
                <a:gd name="T62" fmla="*/ 0 w 493"/>
                <a:gd name="T63" fmla="*/ 1 h 496"/>
                <a:gd name="T64" fmla="*/ 0 w 493"/>
                <a:gd name="T65" fmla="*/ 1 h 496"/>
                <a:gd name="T66" fmla="*/ 0 w 493"/>
                <a:gd name="T67" fmla="*/ 1 h 496"/>
                <a:gd name="T68" fmla="*/ 0 w 493"/>
                <a:gd name="T69" fmla="*/ 1 h 496"/>
                <a:gd name="T70" fmla="*/ 0 w 493"/>
                <a:gd name="T71" fmla="*/ 1 h 496"/>
                <a:gd name="T72" fmla="*/ 0 w 493"/>
                <a:gd name="T73" fmla="*/ 1 h 496"/>
                <a:gd name="T74" fmla="*/ 0 w 493"/>
                <a:gd name="T75" fmla="*/ 1 h 496"/>
                <a:gd name="T76" fmla="*/ 0 w 493"/>
                <a:gd name="T77" fmla="*/ 1 h 496"/>
                <a:gd name="T78" fmla="*/ 0 w 493"/>
                <a:gd name="T79" fmla="*/ 1 h 496"/>
                <a:gd name="T80" fmla="*/ 0 w 493"/>
                <a:gd name="T81" fmla="*/ 1 h 496"/>
                <a:gd name="T82" fmla="*/ 0 w 493"/>
                <a:gd name="T83" fmla="*/ 1 h 496"/>
                <a:gd name="T84" fmla="*/ 0 w 493"/>
                <a:gd name="T85" fmla="*/ 1 h 496"/>
                <a:gd name="T86" fmla="*/ 0 w 493"/>
                <a:gd name="T87" fmla="*/ 1 h 496"/>
                <a:gd name="T88" fmla="*/ 0 w 493"/>
                <a:gd name="T89" fmla="*/ 1 h 496"/>
                <a:gd name="T90" fmla="*/ 0 w 493"/>
                <a:gd name="T91" fmla="*/ 1 h 496"/>
                <a:gd name="T92" fmla="*/ 0 w 493"/>
                <a:gd name="T93" fmla="*/ 1 h 496"/>
                <a:gd name="T94" fmla="*/ 0 w 493"/>
                <a:gd name="T95" fmla="*/ 1 h 496"/>
                <a:gd name="T96" fmla="*/ 0 w 493"/>
                <a:gd name="T97" fmla="*/ 1 h 496"/>
                <a:gd name="T98" fmla="*/ 0 w 493"/>
                <a:gd name="T99" fmla="*/ 1 h 496"/>
                <a:gd name="T100" fmla="*/ 0 w 493"/>
                <a:gd name="T101" fmla="*/ 1 h 496"/>
                <a:gd name="T102" fmla="*/ 0 w 493"/>
                <a:gd name="T103" fmla="*/ 1 h 496"/>
                <a:gd name="T104" fmla="*/ 0 w 493"/>
                <a:gd name="T105" fmla="*/ 0 h 496"/>
                <a:gd name="T106" fmla="*/ 0 w 493"/>
                <a:gd name="T107" fmla="*/ 0 h 496"/>
                <a:gd name="T108" fmla="*/ 0 w 493"/>
                <a:gd name="T109" fmla="*/ 1 h 496"/>
                <a:gd name="T110" fmla="*/ 0 w 493"/>
                <a:gd name="T111" fmla="*/ 1 h 496"/>
                <a:gd name="T112" fmla="*/ 0 w 493"/>
                <a:gd name="T113" fmla="*/ 1 h 496"/>
                <a:gd name="T114" fmla="*/ 0 w 493"/>
                <a:gd name="T115" fmla="*/ 1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3" h="496">
                  <a:moveTo>
                    <a:pt x="161" y="20"/>
                  </a:moveTo>
                  <a:lnTo>
                    <a:pt x="142" y="38"/>
                  </a:lnTo>
                  <a:lnTo>
                    <a:pt x="118" y="66"/>
                  </a:lnTo>
                  <a:lnTo>
                    <a:pt x="91" y="101"/>
                  </a:lnTo>
                  <a:lnTo>
                    <a:pt x="65" y="139"/>
                  </a:lnTo>
                  <a:lnTo>
                    <a:pt x="40" y="174"/>
                  </a:lnTo>
                  <a:lnTo>
                    <a:pt x="20" y="205"/>
                  </a:lnTo>
                  <a:lnTo>
                    <a:pt x="6" y="226"/>
                  </a:lnTo>
                  <a:lnTo>
                    <a:pt x="0" y="234"/>
                  </a:lnTo>
                  <a:lnTo>
                    <a:pt x="3" y="243"/>
                  </a:lnTo>
                  <a:lnTo>
                    <a:pt x="12" y="268"/>
                  </a:lnTo>
                  <a:lnTo>
                    <a:pt x="26" y="303"/>
                  </a:lnTo>
                  <a:lnTo>
                    <a:pt x="45" y="344"/>
                  </a:lnTo>
                  <a:lnTo>
                    <a:pt x="69" y="386"/>
                  </a:lnTo>
                  <a:lnTo>
                    <a:pt x="97" y="426"/>
                  </a:lnTo>
                  <a:lnTo>
                    <a:pt x="131" y="459"/>
                  </a:lnTo>
                  <a:lnTo>
                    <a:pt x="168" y="478"/>
                  </a:lnTo>
                  <a:lnTo>
                    <a:pt x="188" y="484"/>
                  </a:lnTo>
                  <a:lnTo>
                    <a:pt x="206" y="488"/>
                  </a:lnTo>
                  <a:lnTo>
                    <a:pt x="224" y="492"/>
                  </a:lnTo>
                  <a:lnTo>
                    <a:pt x="241" y="495"/>
                  </a:lnTo>
                  <a:lnTo>
                    <a:pt x="258" y="496"/>
                  </a:lnTo>
                  <a:lnTo>
                    <a:pt x="275" y="496"/>
                  </a:lnTo>
                  <a:lnTo>
                    <a:pt x="289" y="496"/>
                  </a:lnTo>
                  <a:lnTo>
                    <a:pt x="304" y="495"/>
                  </a:lnTo>
                  <a:lnTo>
                    <a:pt x="318" y="494"/>
                  </a:lnTo>
                  <a:lnTo>
                    <a:pt x="332" y="491"/>
                  </a:lnTo>
                  <a:lnTo>
                    <a:pt x="345" y="487"/>
                  </a:lnTo>
                  <a:lnTo>
                    <a:pt x="359" y="482"/>
                  </a:lnTo>
                  <a:lnTo>
                    <a:pt x="370" y="477"/>
                  </a:lnTo>
                  <a:lnTo>
                    <a:pt x="382" y="471"/>
                  </a:lnTo>
                  <a:lnTo>
                    <a:pt x="395" y="466"/>
                  </a:lnTo>
                  <a:lnTo>
                    <a:pt x="406" y="459"/>
                  </a:lnTo>
                  <a:lnTo>
                    <a:pt x="426" y="446"/>
                  </a:lnTo>
                  <a:lnTo>
                    <a:pt x="438" y="435"/>
                  </a:lnTo>
                  <a:lnTo>
                    <a:pt x="447" y="425"/>
                  </a:lnTo>
                  <a:lnTo>
                    <a:pt x="452" y="415"/>
                  </a:lnTo>
                  <a:lnTo>
                    <a:pt x="458" y="404"/>
                  </a:lnTo>
                  <a:lnTo>
                    <a:pt x="464" y="390"/>
                  </a:lnTo>
                  <a:lnTo>
                    <a:pt x="472" y="372"/>
                  </a:lnTo>
                  <a:lnTo>
                    <a:pt x="486" y="346"/>
                  </a:lnTo>
                  <a:lnTo>
                    <a:pt x="492" y="331"/>
                  </a:lnTo>
                  <a:lnTo>
                    <a:pt x="493" y="313"/>
                  </a:lnTo>
                  <a:lnTo>
                    <a:pt x="492" y="290"/>
                  </a:lnTo>
                  <a:lnTo>
                    <a:pt x="492" y="267"/>
                  </a:lnTo>
                  <a:lnTo>
                    <a:pt x="490" y="190"/>
                  </a:lnTo>
                  <a:lnTo>
                    <a:pt x="485" y="114"/>
                  </a:lnTo>
                  <a:lnTo>
                    <a:pt x="478" y="56"/>
                  </a:lnTo>
                  <a:lnTo>
                    <a:pt x="475" y="34"/>
                  </a:lnTo>
                  <a:lnTo>
                    <a:pt x="336" y="3"/>
                  </a:lnTo>
                  <a:lnTo>
                    <a:pt x="331" y="3"/>
                  </a:lnTo>
                  <a:lnTo>
                    <a:pt x="315" y="2"/>
                  </a:lnTo>
                  <a:lnTo>
                    <a:pt x="293" y="0"/>
                  </a:lnTo>
                  <a:lnTo>
                    <a:pt x="265" y="0"/>
                  </a:lnTo>
                  <a:lnTo>
                    <a:pt x="236" y="2"/>
                  </a:lnTo>
                  <a:lnTo>
                    <a:pt x="208" y="5"/>
                  </a:lnTo>
                  <a:lnTo>
                    <a:pt x="181" y="10"/>
                  </a:lnTo>
                  <a:lnTo>
                    <a:pt x="161" y="2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28">
              <a:extLst>
                <a:ext uri="{FF2B5EF4-FFF2-40B4-BE49-F238E27FC236}">
                  <a16:creationId xmlns:a16="http://schemas.microsoft.com/office/drawing/2014/main" id="{1FFA925D-E6F8-4483-8AF2-50158ABDD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1902"/>
              <a:ext cx="97" cy="217"/>
            </a:xfrm>
            <a:custGeom>
              <a:avLst/>
              <a:gdLst>
                <a:gd name="T0" fmla="*/ 0 w 195"/>
                <a:gd name="T1" fmla="*/ 0 h 434"/>
                <a:gd name="T2" fmla="*/ 0 w 195"/>
                <a:gd name="T3" fmla="*/ 1 h 434"/>
                <a:gd name="T4" fmla="*/ 0 w 195"/>
                <a:gd name="T5" fmla="*/ 1 h 434"/>
                <a:gd name="T6" fmla="*/ 0 w 195"/>
                <a:gd name="T7" fmla="*/ 1 h 434"/>
                <a:gd name="T8" fmla="*/ 0 w 195"/>
                <a:gd name="T9" fmla="*/ 1 h 434"/>
                <a:gd name="T10" fmla="*/ 0 w 195"/>
                <a:gd name="T11" fmla="*/ 1 h 434"/>
                <a:gd name="T12" fmla="*/ 0 w 195"/>
                <a:gd name="T13" fmla="*/ 1 h 434"/>
                <a:gd name="T14" fmla="*/ 0 w 195"/>
                <a:gd name="T15" fmla="*/ 1 h 434"/>
                <a:gd name="T16" fmla="*/ 0 w 195"/>
                <a:gd name="T17" fmla="*/ 1 h 434"/>
                <a:gd name="T18" fmla="*/ 0 w 195"/>
                <a:gd name="T19" fmla="*/ 1 h 434"/>
                <a:gd name="T20" fmla="*/ 0 w 195"/>
                <a:gd name="T21" fmla="*/ 1 h 434"/>
                <a:gd name="T22" fmla="*/ 0 w 195"/>
                <a:gd name="T23" fmla="*/ 1 h 434"/>
                <a:gd name="T24" fmla="*/ 0 w 195"/>
                <a:gd name="T25" fmla="*/ 1 h 434"/>
                <a:gd name="T26" fmla="*/ 0 w 195"/>
                <a:gd name="T27" fmla="*/ 1 h 434"/>
                <a:gd name="T28" fmla="*/ 0 w 195"/>
                <a:gd name="T29" fmla="*/ 1 h 434"/>
                <a:gd name="T30" fmla="*/ 0 w 195"/>
                <a:gd name="T31" fmla="*/ 1 h 434"/>
                <a:gd name="T32" fmla="*/ 0 w 195"/>
                <a:gd name="T33" fmla="*/ 1 h 434"/>
                <a:gd name="T34" fmla="*/ 0 w 195"/>
                <a:gd name="T35" fmla="*/ 1 h 434"/>
                <a:gd name="T36" fmla="*/ 0 w 195"/>
                <a:gd name="T37" fmla="*/ 0 h 4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5" h="434">
                  <a:moveTo>
                    <a:pt x="95" y="0"/>
                  </a:moveTo>
                  <a:lnTo>
                    <a:pt x="0" y="411"/>
                  </a:lnTo>
                  <a:lnTo>
                    <a:pt x="2" y="412"/>
                  </a:lnTo>
                  <a:lnTo>
                    <a:pt x="7" y="416"/>
                  </a:lnTo>
                  <a:lnTo>
                    <a:pt x="14" y="420"/>
                  </a:lnTo>
                  <a:lnTo>
                    <a:pt x="23" y="426"/>
                  </a:lnTo>
                  <a:lnTo>
                    <a:pt x="32" y="430"/>
                  </a:lnTo>
                  <a:lnTo>
                    <a:pt x="42" y="433"/>
                  </a:lnTo>
                  <a:lnTo>
                    <a:pt x="53" y="434"/>
                  </a:lnTo>
                  <a:lnTo>
                    <a:pt x="62" y="430"/>
                  </a:lnTo>
                  <a:lnTo>
                    <a:pt x="74" y="408"/>
                  </a:lnTo>
                  <a:lnTo>
                    <a:pt x="92" y="357"/>
                  </a:lnTo>
                  <a:lnTo>
                    <a:pt x="113" y="290"/>
                  </a:lnTo>
                  <a:lnTo>
                    <a:pt x="137" y="213"/>
                  </a:lnTo>
                  <a:lnTo>
                    <a:pt x="158" y="137"/>
                  </a:lnTo>
                  <a:lnTo>
                    <a:pt x="176" y="72"/>
                  </a:lnTo>
                  <a:lnTo>
                    <a:pt x="190" y="25"/>
                  </a:lnTo>
                  <a:lnTo>
                    <a:pt x="195" y="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FB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9">
              <a:extLst>
                <a:ext uri="{FF2B5EF4-FFF2-40B4-BE49-F238E27FC236}">
                  <a16:creationId xmlns:a16="http://schemas.microsoft.com/office/drawing/2014/main" id="{3F252565-F21C-4EB5-9268-557DE5306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806"/>
              <a:ext cx="295" cy="91"/>
            </a:xfrm>
            <a:custGeom>
              <a:avLst/>
              <a:gdLst>
                <a:gd name="T0" fmla="*/ 0 w 591"/>
                <a:gd name="T1" fmla="*/ 0 h 184"/>
                <a:gd name="T2" fmla="*/ 0 w 591"/>
                <a:gd name="T3" fmla="*/ 0 h 184"/>
                <a:gd name="T4" fmla="*/ 0 w 591"/>
                <a:gd name="T5" fmla="*/ 0 h 184"/>
                <a:gd name="T6" fmla="*/ 0 w 591"/>
                <a:gd name="T7" fmla="*/ 0 h 184"/>
                <a:gd name="T8" fmla="*/ 0 w 591"/>
                <a:gd name="T9" fmla="*/ 0 h 184"/>
                <a:gd name="T10" fmla="*/ 0 w 591"/>
                <a:gd name="T11" fmla="*/ 0 h 184"/>
                <a:gd name="T12" fmla="*/ 0 w 591"/>
                <a:gd name="T13" fmla="*/ 0 h 184"/>
                <a:gd name="T14" fmla="*/ 0 w 591"/>
                <a:gd name="T15" fmla="*/ 0 h 184"/>
                <a:gd name="T16" fmla="*/ 0 w 591"/>
                <a:gd name="T17" fmla="*/ 0 h 184"/>
                <a:gd name="T18" fmla="*/ 0 w 591"/>
                <a:gd name="T19" fmla="*/ 0 h 184"/>
                <a:gd name="T20" fmla="*/ 0 w 591"/>
                <a:gd name="T21" fmla="*/ 0 h 184"/>
                <a:gd name="T22" fmla="*/ 0 w 591"/>
                <a:gd name="T23" fmla="*/ 0 h 184"/>
                <a:gd name="T24" fmla="*/ 0 w 591"/>
                <a:gd name="T25" fmla="*/ 0 h 184"/>
                <a:gd name="T26" fmla="*/ 0 w 591"/>
                <a:gd name="T27" fmla="*/ 0 h 184"/>
                <a:gd name="T28" fmla="*/ 0 w 591"/>
                <a:gd name="T29" fmla="*/ 0 h 184"/>
                <a:gd name="T30" fmla="*/ 0 w 591"/>
                <a:gd name="T31" fmla="*/ 0 h 184"/>
                <a:gd name="T32" fmla="*/ 0 w 591"/>
                <a:gd name="T33" fmla="*/ 0 h 184"/>
                <a:gd name="T34" fmla="*/ 0 w 591"/>
                <a:gd name="T35" fmla="*/ 0 h 184"/>
                <a:gd name="T36" fmla="*/ 0 w 591"/>
                <a:gd name="T37" fmla="*/ 0 h 184"/>
                <a:gd name="T38" fmla="*/ 0 w 591"/>
                <a:gd name="T39" fmla="*/ 0 h 184"/>
                <a:gd name="T40" fmla="*/ 0 w 591"/>
                <a:gd name="T41" fmla="*/ 0 h 184"/>
                <a:gd name="T42" fmla="*/ 0 w 591"/>
                <a:gd name="T43" fmla="*/ 0 h 184"/>
                <a:gd name="T44" fmla="*/ 0 w 591"/>
                <a:gd name="T45" fmla="*/ 0 h 184"/>
                <a:gd name="T46" fmla="*/ 0 w 591"/>
                <a:gd name="T47" fmla="*/ 0 h 184"/>
                <a:gd name="T48" fmla="*/ 0 w 591"/>
                <a:gd name="T49" fmla="*/ 0 h 184"/>
                <a:gd name="T50" fmla="*/ 0 w 591"/>
                <a:gd name="T51" fmla="*/ 0 h 184"/>
                <a:gd name="T52" fmla="*/ 0 w 591"/>
                <a:gd name="T53" fmla="*/ 0 h 184"/>
                <a:gd name="T54" fmla="*/ 0 w 591"/>
                <a:gd name="T55" fmla="*/ 0 h 184"/>
                <a:gd name="T56" fmla="*/ 0 w 591"/>
                <a:gd name="T57" fmla="*/ 0 h 184"/>
                <a:gd name="T58" fmla="*/ 0 w 591"/>
                <a:gd name="T59" fmla="*/ 0 h 184"/>
                <a:gd name="T60" fmla="*/ 0 w 591"/>
                <a:gd name="T61" fmla="*/ 0 h 184"/>
                <a:gd name="T62" fmla="*/ 0 w 591"/>
                <a:gd name="T63" fmla="*/ 0 h 184"/>
                <a:gd name="T64" fmla="*/ 0 w 591"/>
                <a:gd name="T65" fmla="*/ 0 h 184"/>
                <a:gd name="T66" fmla="*/ 0 w 591"/>
                <a:gd name="T67" fmla="*/ 0 h 184"/>
                <a:gd name="T68" fmla="*/ 0 w 591"/>
                <a:gd name="T69" fmla="*/ 0 h 184"/>
                <a:gd name="T70" fmla="*/ 0 w 591"/>
                <a:gd name="T71" fmla="*/ 0 h 184"/>
                <a:gd name="T72" fmla="*/ 0 w 591"/>
                <a:gd name="T73" fmla="*/ 0 h 184"/>
                <a:gd name="T74" fmla="*/ 0 w 591"/>
                <a:gd name="T75" fmla="*/ 0 h 184"/>
                <a:gd name="T76" fmla="*/ 0 w 591"/>
                <a:gd name="T77" fmla="*/ 0 h 184"/>
                <a:gd name="T78" fmla="*/ 0 w 591"/>
                <a:gd name="T79" fmla="*/ 0 h 184"/>
                <a:gd name="T80" fmla="*/ 0 w 591"/>
                <a:gd name="T81" fmla="*/ 0 h 184"/>
                <a:gd name="T82" fmla="*/ 0 w 591"/>
                <a:gd name="T83" fmla="*/ 0 h 184"/>
                <a:gd name="T84" fmla="*/ 0 w 591"/>
                <a:gd name="T85" fmla="*/ 0 h 184"/>
                <a:gd name="T86" fmla="*/ 0 w 591"/>
                <a:gd name="T87" fmla="*/ 0 h 184"/>
                <a:gd name="T88" fmla="*/ 0 w 591"/>
                <a:gd name="T89" fmla="*/ 0 h 184"/>
                <a:gd name="T90" fmla="*/ 0 w 591"/>
                <a:gd name="T91" fmla="*/ 0 h 184"/>
                <a:gd name="T92" fmla="*/ 0 w 591"/>
                <a:gd name="T93" fmla="*/ 0 h 184"/>
                <a:gd name="T94" fmla="*/ 0 w 591"/>
                <a:gd name="T95" fmla="*/ 0 h 184"/>
                <a:gd name="T96" fmla="*/ 0 w 591"/>
                <a:gd name="T97" fmla="*/ 0 h 184"/>
                <a:gd name="T98" fmla="*/ 0 w 591"/>
                <a:gd name="T99" fmla="*/ 0 h 184"/>
                <a:gd name="T100" fmla="*/ 0 w 591"/>
                <a:gd name="T101" fmla="*/ 0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1" h="184">
                  <a:moveTo>
                    <a:pt x="23" y="65"/>
                  </a:moveTo>
                  <a:lnTo>
                    <a:pt x="21" y="66"/>
                  </a:lnTo>
                  <a:lnTo>
                    <a:pt x="16" y="72"/>
                  </a:lnTo>
                  <a:lnTo>
                    <a:pt x="10" y="79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6" y="121"/>
                  </a:lnTo>
                  <a:lnTo>
                    <a:pt x="17" y="132"/>
                  </a:lnTo>
                  <a:lnTo>
                    <a:pt x="31" y="142"/>
                  </a:lnTo>
                  <a:lnTo>
                    <a:pt x="42" y="150"/>
                  </a:lnTo>
                  <a:lnTo>
                    <a:pt x="53" y="156"/>
                  </a:lnTo>
                  <a:lnTo>
                    <a:pt x="63" y="161"/>
                  </a:lnTo>
                  <a:lnTo>
                    <a:pt x="73" y="165"/>
                  </a:lnTo>
                  <a:lnTo>
                    <a:pt x="85" y="170"/>
                  </a:lnTo>
                  <a:lnTo>
                    <a:pt x="99" y="172"/>
                  </a:lnTo>
                  <a:lnTo>
                    <a:pt x="118" y="175"/>
                  </a:lnTo>
                  <a:lnTo>
                    <a:pt x="129" y="177"/>
                  </a:lnTo>
                  <a:lnTo>
                    <a:pt x="141" y="178"/>
                  </a:lnTo>
                  <a:lnTo>
                    <a:pt x="154" y="179"/>
                  </a:lnTo>
                  <a:lnTo>
                    <a:pt x="168" y="179"/>
                  </a:lnTo>
                  <a:lnTo>
                    <a:pt x="185" y="181"/>
                  </a:lnTo>
                  <a:lnTo>
                    <a:pt x="200" y="182"/>
                  </a:lnTo>
                  <a:lnTo>
                    <a:pt x="217" y="182"/>
                  </a:lnTo>
                  <a:lnTo>
                    <a:pt x="235" y="182"/>
                  </a:lnTo>
                  <a:lnTo>
                    <a:pt x="253" y="184"/>
                  </a:lnTo>
                  <a:lnTo>
                    <a:pt x="272" y="182"/>
                  </a:lnTo>
                  <a:lnTo>
                    <a:pt x="291" y="182"/>
                  </a:lnTo>
                  <a:lnTo>
                    <a:pt x="311" y="181"/>
                  </a:lnTo>
                  <a:lnTo>
                    <a:pt x="329" y="181"/>
                  </a:lnTo>
                  <a:lnTo>
                    <a:pt x="349" y="178"/>
                  </a:lnTo>
                  <a:lnTo>
                    <a:pt x="368" y="177"/>
                  </a:lnTo>
                  <a:lnTo>
                    <a:pt x="386" y="174"/>
                  </a:lnTo>
                  <a:lnTo>
                    <a:pt x="423" y="168"/>
                  </a:lnTo>
                  <a:lnTo>
                    <a:pt x="458" y="165"/>
                  </a:lnTo>
                  <a:lnTo>
                    <a:pt x="490" y="161"/>
                  </a:lnTo>
                  <a:lnTo>
                    <a:pt x="519" y="158"/>
                  </a:lnTo>
                  <a:lnTo>
                    <a:pt x="543" y="156"/>
                  </a:lnTo>
                  <a:lnTo>
                    <a:pt x="564" y="151"/>
                  </a:lnTo>
                  <a:lnTo>
                    <a:pt x="579" y="146"/>
                  </a:lnTo>
                  <a:lnTo>
                    <a:pt x="588" y="137"/>
                  </a:lnTo>
                  <a:lnTo>
                    <a:pt x="591" y="125"/>
                  </a:lnTo>
                  <a:lnTo>
                    <a:pt x="589" y="108"/>
                  </a:lnTo>
                  <a:lnTo>
                    <a:pt x="585" y="87"/>
                  </a:lnTo>
                  <a:lnTo>
                    <a:pt x="578" y="63"/>
                  </a:lnTo>
                  <a:lnTo>
                    <a:pt x="571" y="42"/>
                  </a:lnTo>
                  <a:lnTo>
                    <a:pt x="564" y="24"/>
                  </a:lnTo>
                  <a:lnTo>
                    <a:pt x="558" y="11"/>
                  </a:lnTo>
                  <a:lnTo>
                    <a:pt x="557" y="7"/>
                  </a:lnTo>
                  <a:lnTo>
                    <a:pt x="288" y="0"/>
                  </a:lnTo>
                  <a:lnTo>
                    <a:pt x="23" y="65"/>
                  </a:lnTo>
                  <a:close/>
                </a:path>
              </a:pathLst>
            </a:custGeom>
            <a:solidFill>
              <a:srgbClr val="EFB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30">
              <a:extLst>
                <a:ext uri="{FF2B5EF4-FFF2-40B4-BE49-F238E27FC236}">
                  <a16:creationId xmlns:a16="http://schemas.microsoft.com/office/drawing/2014/main" id="{8B68844C-47C6-4D59-B4A5-B26EACF3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1254"/>
              <a:ext cx="377" cy="463"/>
            </a:xfrm>
            <a:custGeom>
              <a:avLst/>
              <a:gdLst>
                <a:gd name="T0" fmla="*/ 1 w 754"/>
                <a:gd name="T1" fmla="*/ 1 h 925"/>
                <a:gd name="T2" fmla="*/ 1 w 754"/>
                <a:gd name="T3" fmla="*/ 1 h 925"/>
                <a:gd name="T4" fmla="*/ 1 w 754"/>
                <a:gd name="T5" fmla="*/ 1 h 925"/>
                <a:gd name="T6" fmla="*/ 1 w 754"/>
                <a:gd name="T7" fmla="*/ 1 h 925"/>
                <a:gd name="T8" fmla="*/ 1 w 754"/>
                <a:gd name="T9" fmla="*/ 1 h 925"/>
                <a:gd name="T10" fmla="*/ 1 w 754"/>
                <a:gd name="T11" fmla="*/ 1 h 925"/>
                <a:gd name="T12" fmla="*/ 1 w 754"/>
                <a:gd name="T13" fmla="*/ 1 h 925"/>
                <a:gd name="T14" fmla="*/ 1 w 754"/>
                <a:gd name="T15" fmla="*/ 1 h 925"/>
                <a:gd name="T16" fmla="*/ 1 w 754"/>
                <a:gd name="T17" fmla="*/ 1 h 925"/>
                <a:gd name="T18" fmla="*/ 1 w 754"/>
                <a:gd name="T19" fmla="*/ 1 h 925"/>
                <a:gd name="T20" fmla="*/ 1 w 754"/>
                <a:gd name="T21" fmla="*/ 1 h 925"/>
                <a:gd name="T22" fmla="*/ 1 w 754"/>
                <a:gd name="T23" fmla="*/ 1 h 925"/>
                <a:gd name="T24" fmla="*/ 1 w 754"/>
                <a:gd name="T25" fmla="*/ 1 h 925"/>
                <a:gd name="T26" fmla="*/ 1 w 754"/>
                <a:gd name="T27" fmla="*/ 1 h 925"/>
                <a:gd name="T28" fmla="*/ 1 w 754"/>
                <a:gd name="T29" fmla="*/ 1 h 925"/>
                <a:gd name="T30" fmla="*/ 1 w 754"/>
                <a:gd name="T31" fmla="*/ 1 h 925"/>
                <a:gd name="T32" fmla="*/ 1 w 754"/>
                <a:gd name="T33" fmla="*/ 1 h 925"/>
                <a:gd name="T34" fmla="*/ 1 w 754"/>
                <a:gd name="T35" fmla="*/ 1 h 925"/>
                <a:gd name="T36" fmla="*/ 1 w 754"/>
                <a:gd name="T37" fmla="*/ 1 h 925"/>
                <a:gd name="T38" fmla="*/ 1 w 754"/>
                <a:gd name="T39" fmla="*/ 1 h 925"/>
                <a:gd name="T40" fmla="*/ 1 w 754"/>
                <a:gd name="T41" fmla="*/ 1 h 925"/>
                <a:gd name="T42" fmla="*/ 1 w 754"/>
                <a:gd name="T43" fmla="*/ 1 h 925"/>
                <a:gd name="T44" fmla="*/ 1 w 754"/>
                <a:gd name="T45" fmla="*/ 1 h 925"/>
                <a:gd name="T46" fmla="*/ 1 w 754"/>
                <a:gd name="T47" fmla="*/ 1 h 925"/>
                <a:gd name="T48" fmla="*/ 1 w 754"/>
                <a:gd name="T49" fmla="*/ 1 h 925"/>
                <a:gd name="T50" fmla="*/ 1 w 754"/>
                <a:gd name="T51" fmla="*/ 1 h 925"/>
                <a:gd name="T52" fmla="*/ 1 w 754"/>
                <a:gd name="T53" fmla="*/ 1 h 925"/>
                <a:gd name="T54" fmla="*/ 1 w 754"/>
                <a:gd name="T55" fmla="*/ 1 h 925"/>
                <a:gd name="T56" fmla="*/ 1 w 754"/>
                <a:gd name="T57" fmla="*/ 1 h 925"/>
                <a:gd name="T58" fmla="*/ 1 w 754"/>
                <a:gd name="T59" fmla="*/ 1 h 925"/>
                <a:gd name="T60" fmla="*/ 1 w 754"/>
                <a:gd name="T61" fmla="*/ 1 h 925"/>
                <a:gd name="T62" fmla="*/ 1 w 754"/>
                <a:gd name="T63" fmla="*/ 1 h 925"/>
                <a:gd name="T64" fmla="*/ 1 w 754"/>
                <a:gd name="T65" fmla="*/ 1 h 925"/>
                <a:gd name="T66" fmla="*/ 1 w 754"/>
                <a:gd name="T67" fmla="*/ 1 h 925"/>
                <a:gd name="T68" fmla="*/ 1 w 754"/>
                <a:gd name="T69" fmla="*/ 1 h 925"/>
                <a:gd name="T70" fmla="*/ 1 w 754"/>
                <a:gd name="T71" fmla="*/ 1 h 925"/>
                <a:gd name="T72" fmla="*/ 1 w 754"/>
                <a:gd name="T73" fmla="*/ 1 h 925"/>
                <a:gd name="T74" fmla="*/ 1 w 754"/>
                <a:gd name="T75" fmla="*/ 1 h 925"/>
                <a:gd name="T76" fmla="*/ 1 w 754"/>
                <a:gd name="T77" fmla="*/ 1 h 925"/>
                <a:gd name="T78" fmla="*/ 1 w 754"/>
                <a:gd name="T79" fmla="*/ 1 h 925"/>
                <a:gd name="T80" fmla="*/ 1 w 754"/>
                <a:gd name="T81" fmla="*/ 1 h 925"/>
                <a:gd name="T82" fmla="*/ 1 w 754"/>
                <a:gd name="T83" fmla="*/ 1 h 925"/>
                <a:gd name="T84" fmla="*/ 1 w 754"/>
                <a:gd name="T85" fmla="*/ 1 h 925"/>
                <a:gd name="T86" fmla="*/ 1 w 754"/>
                <a:gd name="T87" fmla="*/ 1 h 925"/>
                <a:gd name="T88" fmla="*/ 1 w 754"/>
                <a:gd name="T89" fmla="*/ 1 h 925"/>
                <a:gd name="T90" fmla="*/ 1 w 754"/>
                <a:gd name="T91" fmla="*/ 1 h 925"/>
                <a:gd name="T92" fmla="*/ 1 w 754"/>
                <a:gd name="T93" fmla="*/ 0 h 925"/>
                <a:gd name="T94" fmla="*/ 1 w 754"/>
                <a:gd name="T95" fmla="*/ 1 h 9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4" h="925">
                  <a:moveTo>
                    <a:pt x="177" y="12"/>
                  </a:moveTo>
                  <a:lnTo>
                    <a:pt x="162" y="26"/>
                  </a:lnTo>
                  <a:lnTo>
                    <a:pt x="140" y="42"/>
                  </a:lnTo>
                  <a:lnTo>
                    <a:pt x="113" y="62"/>
                  </a:lnTo>
                  <a:lnTo>
                    <a:pt x="86" y="83"/>
                  </a:lnTo>
                  <a:lnTo>
                    <a:pt x="58" y="108"/>
                  </a:lnTo>
                  <a:lnTo>
                    <a:pt x="36" y="135"/>
                  </a:lnTo>
                  <a:lnTo>
                    <a:pt x="18" y="167"/>
                  </a:lnTo>
                  <a:lnTo>
                    <a:pt x="8" y="202"/>
                  </a:lnTo>
                  <a:lnTo>
                    <a:pt x="1" y="285"/>
                  </a:lnTo>
                  <a:lnTo>
                    <a:pt x="0" y="373"/>
                  </a:lnTo>
                  <a:lnTo>
                    <a:pt x="7" y="464"/>
                  </a:lnTo>
                  <a:lnTo>
                    <a:pt x="28" y="554"/>
                  </a:lnTo>
                  <a:lnTo>
                    <a:pt x="46" y="638"/>
                  </a:lnTo>
                  <a:lnTo>
                    <a:pt x="49" y="711"/>
                  </a:lnTo>
                  <a:lnTo>
                    <a:pt x="44" y="770"/>
                  </a:lnTo>
                  <a:lnTo>
                    <a:pt x="40" y="806"/>
                  </a:lnTo>
                  <a:lnTo>
                    <a:pt x="40" y="820"/>
                  </a:lnTo>
                  <a:lnTo>
                    <a:pt x="43" y="838"/>
                  </a:lnTo>
                  <a:lnTo>
                    <a:pt x="46" y="858"/>
                  </a:lnTo>
                  <a:lnTo>
                    <a:pt x="54" y="878"/>
                  </a:lnTo>
                  <a:lnTo>
                    <a:pt x="65" y="896"/>
                  </a:lnTo>
                  <a:lnTo>
                    <a:pt x="82" y="911"/>
                  </a:lnTo>
                  <a:lnTo>
                    <a:pt x="106" y="921"/>
                  </a:lnTo>
                  <a:lnTo>
                    <a:pt x="137" y="925"/>
                  </a:lnTo>
                  <a:lnTo>
                    <a:pt x="155" y="924"/>
                  </a:lnTo>
                  <a:lnTo>
                    <a:pt x="173" y="921"/>
                  </a:lnTo>
                  <a:lnTo>
                    <a:pt x="194" y="917"/>
                  </a:lnTo>
                  <a:lnTo>
                    <a:pt x="215" y="910"/>
                  </a:lnTo>
                  <a:lnTo>
                    <a:pt x="237" y="903"/>
                  </a:lnTo>
                  <a:lnTo>
                    <a:pt x="260" y="894"/>
                  </a:lnTo>
                  <a:lnTo>
                    <a:pt x="284" y="885"/>
                  </a:lnTo>
                  <a:lnTo>
                    <a:pt x="309" y="875"/>
                  </a:lnTo>
                  <a:lnTo>
                    <a:pt x="333" y="864"/>
                  </a:lnTo>
                  <a:lnTo>
                    <a:pt x="358" y="852"/>
                  </a:lnTo>
                  <a:lnTo>
                    <a:pt x="384" y="843"/>
                  </a:lnTo>
                  <a:lnTo>
                    <a:pt x="410" y="831"/>
                  </a:lnTo>
                  <a:lnTo>
                    <a:pt x="436" y="822"/>
                  </a:lnTo>
                  <a:lnTo>
                    <a:pt x="463" y="812"/>
                  </a:lnTo>
                  <a:lnTo>
                    <a:pt x="488" y="802"/>
                  </a:lnTo>
                  <a:lnTo>
                    <a:pt x="515" y="795"/>
                  </a:lnTo>
                  <a:lnTo>
                    <a:pt x="540" y="786"/>
                  </a:lnTo>
                  <a:lnTo>
                    <a:pt x="565" y="778"/>
                  </a:lnTo>
                  <a:lnTo>
                    <a:pt x="589" y="770"/>
                  </a:lnTo>
                  <a:lnTo>
                    <a:pt x="612" y="760"/>
                  </a:lnTo>
                  <a:lnTo>
                    <a:pt x="635" y="750"/>
                  </a:lnTo>
                  <a:lnTo>
                    <a:pt x="654" y="739"/>
                  </a:lnTo>
                  <a:lnTo>
                    <a:pt x="674" y="729"/>
                  </a:lnTo>
                  <a:lnTo>
                    <a:pt x="691" y="718"/>
                  </a:lnTo>
                  <a:lnTo>
                    <a:pt x="706" y="708"/>
                  </a:lnTo>
                  <a:lnTo>
                    <a:pt x="720" y="698"/>
                  </a:lnTo>
                  <a:lnTo>
                    <a:pt x="731" y="687"/>
                  </a:lnTo>
                  <a:lnTo>
                    <a:pt x="741" y="679"/>
                  </a:lnTo>
                  <a:lnTo>
                    <a:pt x="748" y="669"/>
                  </a:lnTo>
                  <a:lnTo>
                    <a:pt x="752" y="662"/>
                  </a:lnTo>
                  <a:lnTo>
                    <a:pt x="754" y="653"/>
                  </a:lnTo>
                  <a:lnTo>
                    <a:pt x="752" y="648"/>
                  </a:lnTo>
                  <a:lnTo>
                    <a:pt x="740" y="624"/>
                  </a:lnTo>
                  <a:lnTo>
                    <a:pt x="719" y="579"/>
                  </a:lnTo>
                  <a:lnTo>
                    <a:pt x="689" y="520"/>
                  </a:lnTo>
                  <a:lnTo>
                    <a:pt x="659" y="454"/>
                  </a:lnTo>
                  <a:lnTo>
                    <a:pt x="628" y="387"/>
                  </a:lnTo>
                  <a:lnTo>
                    <a:pt x="601" y="326"/>
                  </a:lnTo>
                  <a:lnTo>
                    <a:pt x="583" y="278"/>
                  </a:lnTo>
                  <a:lnTo>
                    <a:pt x="576" y="248"/>
                  </a:lnTo>
                  <a:lnTo>
                    <a:pt x="575" y="232"/>
                  </a:lnTo>
                  <a:lnTo>
                    <a:pt x="570" y="215"/>
                  </a:lnTo>
                  <a:lnTo>
                    <a:pt x="564" y="198"/>
                  </a:lnTo>
                  <a:lnTo>
                    <a:pt x="555" y="183"/>
                  </a:lnTo>
                  <a:lnTo>
                    <a:pt x="548" y="167"/>
                  </a:lnTo>
                  <a:lnTo>
                    <a:pt x="540" y="150"/>
                  </a:lnTo>
                  <a:lnTo>
                    <a:pt x="534" y="134"/>
                  </a:lnTo>
                  <a:lnTo>
                    <a:pt x="530" y="117"/>
                  </a:lnTo>
                  <a:lnTo>
                    <a:pt x="524" y="100"/>
                  </a:lnTo>
                  <a:lnTo>
                    <a:pt x="513" y="86"/>
                  </a:lnTo>
                  <a:lnTo>
                    <a:pt x="499" y="72"/>
                  </a:lnTo>
                  <a:lnTo>
                    <a:pt x="484" y="62"/>
                  </a:lnTo>
                  <a:lnTo>
                    <a:pt x="470" y="52"/>
                  </a:lnTo>
                  <a:lnTo>
                    <a:pt x="457" y="47"/>
                  </a:lnTo>
                  <a:lnTo>
                    <a:pt x="447" y="42"/>
                  </a:lnTo>
                  <a:lnTo>
                    <a:pt x="445" y="41"/>
                  </a:lnTo>
                  <a:lnTo>
                    <a:pt x="442" y="40"/>
                  </a:lnTo>
                  <a:lnTo>
                    <a:pt x="435" y="38"/>
                  </a:lnTo>
                  <a:lnTo>
                    <a:pt x="422" y="35"/>
                  </a:lnTo>
                  <a:lnTo>
                    <a:pt x="407" y="31"/>
                  </a:lnTo>
                  <a:lnTo>
                    <a:pt x="389" y="27"/>
                  </a:lnTo>
                  <a:lnTo>
                    <a:pt x="369" y="21"/>
                  </a:lnTo>
                  <a:lnTo>
                    <a:pt x="347" y="17"/>
                  </a:lnTo>
                  <a:lnTo>
                    <a:pt x="323" y="12"/>
                  </a:lnTo>
                  <a:lnTo>
                    <a:pt x="299" y="7"/>
                  </a:lnTo>
                  <a:lnTo>
                    <a:pt x="277" y="5"/>
                  </a:lnTo>
                  <a:lnTo>
                    <a:pt x="253" y="2"/>
                  </a:lnTo>
                  <a:lnTo>
                    <a:pt x="233" y="0"/>
                  </a:lnTo>
                  <a:lnTo>
                    <a:pt x="214" y="0"/>
                  </a:lnTo>
                  <a:lnTo>
                    <a:pt x="198" y="2"/>
                  </a:lnTo>
                  <a:lnTo>
                    <a:pt x="186" y="6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FFC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31">
              <a:extLst>
                <a:ext uri="{FF2B5EF4-FFF2-40B4-BE49-F238E27FC236}">
                  <a16:creationId xmlns:a16="http://schemas.microsoft.com/office/drawing/2014/main" id="{9BDE0BD2-6C88-42A9-B8D7-627FB8694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" y="1788"/>
              <a:ext cx="127" cy="156"/>
            </a:xfrm>
            <a:custGeom>
              <a:avLst/>
              <a:gdLst>
                <a:gd name="T0" fmla="*/ 1 w 254"/>
                <a:gd name="T1" fmla="*/ 1 h 311"/>
                <a:gd name="T2" fmla="*/ 1 w 254"/>
                <a:gd name="T3" fmla="*/ 0 h 311"/>
                <a:gd name="T4" fmla="*/ 1 w 254"/>
                <a:gd name="T5" fmla="*/ 1 h 311"/>
                <a:gd name="T6" fmla="*/ 1 w 254"/>
                <a:gd name="T7" fmla="*/ 1 h 311"/>
                <a:gd name="T8" fmla="*/ 1 w 254"/>
                <a:gd name="T9" fmla="*/ 1 h 311"/>
                <a:gd name="T10" fmla="*/ 1 w 254"/>
                <a:gd name="T11" fmla="*/ 1 h 311"/>
                <a:gd name="T12" fmla="*/ 1 w 254"/>
                <a:gd name="T13" fmla="*/ 1 h 311"/>
                <a:gd name="T14" fmla="*/ 1 w 254"/>
                <a:gd name="T15" fmla="*/ 1 h 311"/>
                <a:gd name="T16" fmla="*/ 1 w 254"/>
                <a:gd name="T17" fmla="*/ 1 h 311"/>
                <a:gd name="T18" fmla="*/ 1 w 254"/>
                <a:gd name="T19" fmla="*/ 1 h 311"/>
                <a:gd name="T20" fmla="*/ 1 w 254"/>
                <a:gd name="T21" fmla="*/ 1 h 311"/>
                <a:gd name="T22" fmla="*/ 1 w 254"/>
                <a:gd name="T23" fmla="*/ 1 h 311"/>
                <a:gd name="T24" fmla="*/ 1 w 254"/>
                <a:gd name="T25" fmla="*/ 1 h 311"/>
                <a:gd name="T26" fmla="*/ 1 w 254"/>
                <a:gd name="T27" fmla="*/ 1 h 311"/>
                <a:gd name="T28" fmla="*/ 1 w 254"/>
                <a:gd name="T29" fmla="*/ 1 h 311"/>
                <a:gd name="T30" fmla="*/ 1 w 254"/>
                <a:gd name="T31" fmla="*/ 1 h 311"/>
                <a:gd name="T32" fmla="*/ 1 w 254"/>
                <a:gd name="T33" fmla="*/ 1 h 311"/>
                <a:gd name="T34" fmla="*/ 1 w 254"/>
                <a:gd name="T35" fmla="*/ 1 h 311"/>
                <a:gd name="T36" fmla="*/ 0 w 254"/>
                <a:gd name="T37" fmla="*/ 1 h 311"/>
                <a:gd name="T38" fmla="*/ 1 w 254"/>
                <a:gd name="T39" fmla="*/ 1 h 311"/>
                <a:gd name="T40" fmla="*/ 1 w 254"/>
                <a:gd name="T41" fmla="*/ 1 h 311"/>
                <a:gd name="T42" fmla="*/ 1 w 254"/>
                <a:gd name="T43" fmla="*/ 1 h 311"/>
                <a:gd name="T44" fmla="*/ 1 w 254"/>
                <a:gd name="T45" fmla="*/ 1 h 311"/>
                <a:gd name="T46" fmla="*/ 1 w 254"/>
                <a:gd name="T47" fmla="*/ 1 h 311"/>
                <a:gd name="T48" fmla="*/ 1 w 254"/>
                <a:gd name="T49" fmla="*/ 1 h 311"/>
                <a:gd name="T50" fmla="*/ 1 w 254"/>
                <a:gd name="T51" fmla="*/ 1 h 311"/>
                <a:gd name="T52" fmla="*/ 1 w 254"/>
                <a:gd name="T53" fmla="*/ 1 h 311"/>
                <a:gd name="T54" fmla="*/ 1 w 254"/>
                <a:gd name="T55" fmla="*/ 1 h 311"/>
                <a:gd name="T56" fmla="*/ 1 w 254"/>
                <a:gd name="T57" fmla="*/ 1 h 311"/>
                <a:gd name="T58" fmla="*/ 1 w 254"/>
                <a:gd name="T59" fmla="*/ 1 h 311"/>
                <a:gd name="T60" fmla="*/ 1 w 254"/>
                <a:gd name="T61" fmla="*/ 1 h 311"/>
                <a:gd name="T62" fmla="*/ 1 w 254"/>
                <a:gd name="T63" fmla="*/ 1 h 311"/>
                <a:gd name="T64" fmla="*/ 1 w 254"/>
                <a:gd name="T65" fmla="*/ 1 h 311"/>
                <a:gd name="T66" fmla="*/ 1 w 254"/>
                <a:gd name="T67" fmla="*/ 1 h 311"/>
                <a:gd name="T68" fmla="*/ 1 w 254"/>
                <a:gd name="T69" fmla="*/ 1 h 311"/>
                <a:gd name="T70" fmla="*/ 1 w 254"/>
                <a:gd name="T71" fmla="*/ 1 h 311"/>
                <a:gd name="T72" fmla="*/ 1 w 254"/>
                <a:gd name="T73" fmla="*/ 1 h 311"/>
                <a:gd name="T74" fmla="*/ 1 w 254"/>
                <a:gd name="T75" fmla="*/ 1 h 311"/>
                <a:gd name="T76" fmla="*/ 1 w 254"/>
                <a:gd name="T77" fmla="*/ 1 h 3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54" h="311">
                  <a:moveTo>
                    <a:pt x="247" y="119"/>
                  </a:moveTo>
                  <a:lnTo>
                    <a:pt x="135" y="0"/>
                  </a:lnTo>
                  <a:lnTo>
                    <a:pt x="116" y="4"/>
                  </a:lnTo>
                  <a:lnTo>
                    <a:pt x="98" y="14"/>
                  </a:lnTo>
                  <a:lnTo>
                    <a:pt x="82" y="28"/>
                  </a:lnTo>
                  <a:lnTo>
                    <a:pt x="70" y="42"/>
                  </a:lnTo>
                  <a:lnTo>
                    <a:pt x="60" y="58"/>
                  </a:lnTo>
                  <a:lnTo>
                    <a:pt x="53" y="70"/>
                  </a:lnTo>
                  <a:lnTo>
                    <a:pt x="49" y="80"/>
                  </a:lnTo>
                  <a:lnTo>
                    <a:pt x="47" y="83"/>
                  </a:lnTo>
                  <a:lnTo>
                    <a:pt x="43" y="94"/>
                  </a:lnTo>
                  <a:lnTo>
                    <a:pt x="37" y="105"/>
                  </a:lnTo>
                  <a:lnTo>
                    <a:pt x="30" y="114"/>
                  </a:lnTo>
                  <a:lnTo>
                    <a:pt x="25" y="123"/>
                  </a:lnTo>
                  <a:lnTo>
                    <a:pt x="18" y="132"/>
                  </a:lnTo>
                  <a:lnTo>
                    <a:pt x="12" y="143"/>
                  </a:lnTo>
                  <a:lnTo>
                    <a:pt x="7" y="154"/>
                  </a:lnTo>
                  <a:lnTo>
                    <a:pt x="2" y="167"/>
                  </a:lnTo>
                  <a:lnTo>
                    <a:pt x="0" y="192"/>
                  </a:lnTo>
                  <a:lnTo>
                    <a:pt x="1" y="212"/>
                  </a:lnTo>
                  <a:lnTo>
                    <a:pt x="9" y="233"/>
                  </a:lnTo>
                  <a:lnTo>
                    <a:pt x="28" y="258"/>
                  </a:lnTo>
                  <a:lnTo>
                    <a:pt x="42" y="271"/>
                  </a:lnTo>
                  <a:lnTo>
                    <a:pt x="58" y="282"/>
                  </a:lnTo>
                  <a:lnTo>
                    <a:pt x="77" y="292"/>
                  </a:lnTo>
                  <a:lnTo>
                    <a:pt x="95" y="299"/>
                  </a:lnTo>
                  <a:lnTo>
                    <a:pt x="112" y="304"/>
                  </a:lnTo>
                  <a:lnTo>
                    <a:pt x="127" y="308"/>
                  </a:lnTo>
                  <a:lnTo>
                    <a:pt x="135" y="310"/>
                  </a:lnTo>
                  <a:lnTo>
                    <a:pt x="140" y="311"/>
                  </a:lnTo>
                  <a:lnTo>
                    <a:pt x="144" y="311"/>
                  </a:lnTo>
                  <a:lnTo>
                    <a:pt x="155" y="311"/>
                  </a:lnTo>
                  <a:lnTo>
                    <a:pt x="170" y="310"/>
                  </a:lnTo>
                  <a:lnTo>
                    <a:pt x="188" y="308"/>
                  </a:lnTo>
                  <a:lnTo>
                    <a:pt x="208" y="306"/>
                  </a:lnTo>
                  <a:lnTo>
                    <a:pt x="226" y="301"/>
                  </a:lnTo>
                  <a:lnTo>
                    <a:pt x="243" y="296"/>
                  </a:lnTo>
                  <a:lnTo>
                    <a:pt x="254" y="289"/>
                  </a:lnTo>
                  <a:lnTo>
                    <a:pt x="247" y="119"/>
                  </a:lnTo>
                  <a:close/>
                </a:path>
              </a:pathLst>
            </a:custGeom>
            <a:solidFill>
              <a:srgbClr val="C4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32">
              <a:extLst>
                <a:ext uri="{FF2B5EF4-FFF2-40B4-BE49-F238E27FC236}">
                  <a16:creationId xmlns:a16="http://schemas.microsoft.com/office/drawing/2014/main" id="{B00499AE-57BA-4619-ADD6-994EF6712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2138"/>
              <a:ext cx="159" cy="101"/>
            </a:xfrm>
            <a:custGeom>
              <a:avLst/>
              <a:gdLst>
                <a:gd name="T0" fmla="*/ 0 w 319"/>
                <a:gd name="T1" fmla="*/ 0 h 203"/>
                <a:gd name="T2" fmla="*/ 0 w 319"/>
                <a:gd name="T3" fmla="*/ 0 h 203"/>
                <a:gd name="T4" fmla="*/ 0 w 319"/>
                <a:gd name="T5" fmla="*/ 0 h 203"/>
                <a:gd name="T6" fmla="*/ 0 w 319"/>
                <a:gd name="T7" fmla="*/ 0 h 203"/>
                <a:gd name="T8" fmla="*/ 0 w 319"/>
                <a:gd name="T9" fmla="*/ 0 h 203"/>
                <a:gd name="T10" fmla="*/ 0 w 319"/>
                <a:gd name="T11" fmla="*/ 0 h 203"/>
                <a:gd name="T12" fmla="*/ 0 w 319"/>
                <a:gd name="T13" fmla="*/ 0 h 203"/>
                <a:gd name="T14" fmla="*/ 0 w 319"/>
                <a:gd name="T15" fmla="*/ 0 h 203"/>
                <a:gd name="T16" fmla="*/ 0 w 319"/>
                <a:gd name="T17" fmla="*/ 0 h 203"/>
                <a:gd name="T18" fmla="*/ 0 w 319"/>
                <a:gd name="T19" fmla="*/ 0 h 203"/>
                <a:gd name="T20" fmla="*/ 0 w 319"/>
                <a:gd name="T21" fmla="*/ 0 h 203"/>
                <a:gd name="T22" fmla="*/ 0 w 319"/>
                <a:gd name="T23" fmla="*/ 0 h 203"/>
                <a:gd name="T24" fmla="*/ 0 w 319"/>
                <a:gd name="T25" fmla="*/ 0 h 203"/>
                <a:gd name="T26" fmla="*/ 0 w 319"/>
                <a:gd name="T27" fmla="*/ 0 h 203"/>
                <a:gd name="T28" fmla="*/ 0 w 319"/>
                <a:gd name="T29" fmla="*/ 0 h 203"/>
                <a:gd name="T30" fmla="*/ 0 w 319"/>
                <a:gd name="T31" fmla="*/ 0 h 203"/>
                <a:gd name="T32" fmla="*/ 0 w 319"/>
                <a:gd name="T33" fmla="*/ 0 h 203"/>
                <a:gd name="T34" fmla="*/ 0 w 319"/>
                <a:gd name="T35" fmla="*/ 0 h 203"/>
                <a:gd name="T36" fmla="*/ 0 w 319"/>
                <a:gd name="T37" fmla="*/ 0 h 203"/>
                <a:gd name="T38" fmla="*/ 0 w 319"/>
                <a:gd name="T39" fmla="*/ 0 h 203"/>
                <a:gd name="T40" fmla="*/ 0 w 319"/>
                <a:gd name="T41" fmla="*/ 0 h 203"/>
                <a:gd name="T42" fmla="*/ 0 w 319"/>
                <a:gd name="T43" fmla="*/ 0 h 203"/>
                <a:gd name="T44" fmla="*/ 0 w 319"/>
                <a:gd name="T45" fmla="*/ 0 h 203"/>
                <a:gd name="T46" fmla="*/ 0 w 319"/>
                <a:gd name="T47" fmla="*/ 0 h 203"/>
                <a:gd name="T48" fmla="*/ 0 w 319"/>
                <a:gd name="T49" fmla="*/ 0 h 203"/>
                <a:gd name="T50" fmla="*/ 0 w 319"/>
                <a:gd name="T51" fmla="*/ 0 h 203"/>
                <a:gd name="T52" fmla="*/ 0 w 319"/>
                <a:gd name="T53" fmla="*/ 0 h 203"/>
                <a:gd name="T54" fmla="*/ 0 w 319"/>
                <a:gd name="T55" fmla="*/ 0 h 203"/>
                <a:gd name="T56" fmla="*/ 0 w 319"/>
                <a:gd name="T57" fmla="*/ 0 h 203"/>
                <a:gd name="T58" fmla="*/ 0 w 319"/>
                <a:gd name="T59" fmla="*/ 0 h 203"/>
                <a:gd name="T60" fmla="*/ 0 w 319"/>
                <a:gd name="T61" fmla="*/ 0 h 203"/>
                <a:gd name="T62" fmla="*/ 0 w 319"/>
                <a:gd name="T63" fmla="*/ 0 h 203"/>
                <a:gd name="T64" fmla="*/ 0 w 319"/>
                <a:gd name="T65" fmla="*/ 0 h 203"/>
                <a:gd name="T66" fmla="*/ 0 w 319"/>
                <a:gd name="T67" fmla="*/ 0 h 203"/>
                <a:gd name="T68" fmla="*/ 0 w 319"/>
                <a:gd name="T69" fmla="*/ 0 h 203"/>
                <a:gd name="T70" fmla="*/ 0 w 319"/>
                <a:gd name="T71" fmla="*/ 0 h 203"/>
                <a:gd name="T72" fmla="*/ 0 w 319"/>
                <a:gd name="T73" fmla="*/ 0 h 203"/>
                <a:gd name="T74" fmla="*/ 0 w 319"/>
                <a:gd name="T75" fmla="*/ 0 h 2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19" h="203">
                  <a:moveTo>
                    <a:pt x="95" y="90"/>
                  </a:moveTo>
                  <a:lnTo>
                    <a:pt x="114" y="98"/>
                  </a:lnTo>
                  <a:lnTo>
                    <a:pt x="144" y="94"/>
                  </a:lnTo>
                  <a:lnTo>
                    <a:pt x="179" y="82"/>
                  </a:lnTo>
                  <a:lnTo>
                    <a:pt x="215" y="62"/>
                  </a:lnTo>
                  <a:lnTo>
                    <a:pt x="250" y="41"/>
                  </a:lnTo>
                  <a:lnTo>
                    <a:pt x="279" y="20"/>
                  </a:lnTo>
                  <a:lnTo>
                    <a:pt x="300" y="6"/>
                  </a:lnTo>
                  <a:lnTo>
                    <a:pt x="307" y="0"/>
                  </a:lnTo>
                  <a:lnTo>
                    <a:pt x="310" y="11"/>
                  </a:lnTo>
                  <a:lnTo>
                    <a:pt x="316" y="38"/>
                  </a:lnTo>
                  <a:lnTo>
                    <a:pt x="319" y="72"/>
                  </a:lnTo>
                  <a:lnTo>
                    <a:pt x="313" y="100"/>
                  </a:lnTo>
                  <a:lnTo>
                    <a:pt x="309" y="107"/>
                  </a:lnTo>
                  <a:lnTo>
                    <a:pt x="303" y="114"/>
                  </a:lnTo>
                  <a:lnTo>
                    <a:pt x="296" y="122"/>
                  </a:lnTo>
                  <a:lnTo>
                    <a:pt x="288" y="131"/>
                  </a:lnTo>
                  <a:lnTo>
                    <a:pt x="278" y="139"/>
                  </a:lnTo>
                  <a:lnTo>
                    <a:pt x="267" y="149"/>
                  </a:lnTo>
                  <a:lnTo>
                    <a:pt x="253" y="157"/>
                  </a:lnTo>
                  <a:lnTo>
                    <a:pt x="239" y="166"/>
                  </a:lnTo>
                  <a:lnTo>
                    <a:pt x="222" y="174"/>
                  </a:lnTo>
                  <a:lnTo>
                    <a:pt x="204" y="182"/>
                  </a:lnTo>
                  <a:lnTo>
                    <a:pt x="186" y="189"/>
                  </a:lnTo>
                  <a:lnTo>
                    <a:pt x="165" y="195"/>
                  </a:lnTo>
                  <a:lnTo>
                    <a:pt x="144" y="199"/>
                  </a:lnTo>
                  <a:lnTo>
                    <a:pt x="120" y="202"/>
                  </a:lnTo>
                  <a:lnTo>
                    <a:pt x="96" y="203"/>
                  </a:lnTo>
                  <a:lnTo>
                    <a:pt x="71" y="203"/>
                  </a:lnTo>
                  <a:lnTo>
                    <a:pt x="60" y="203"/>
                  </a:lnTo>
                  <a:lnTo>
                    <a:pt x="47" y="203"/>
                  </a:lnTo>
                  <a:lnTo>
                    <a:pt x="36" y="203"/>
                  </a:lnTo>
                  <a:lnTo>
                    <a:pt x="25" y="203"/>
                  </a:lnTo>
                  <a:lnTo>
                    <a:pt x="15" y="203"/>
                  </a:lnTo>
                  <a:lnTo>
                    <a:pt x="7" y="203"/>
                  </a:lnTo>
                  <a:lnTo>
                    <a:pt x="1" y="203"/>
                  </a:lnTo>
                  <a:lnTo>
                    <a:pt x="0" y="203"/>
                  </a:lnTo>
                  <a:lnTo>
                    <a:pt x="95" y="90"/>
                  </a:lnTo>
                  <a:close/>
                </a:path>
              </a:pathLst>
            </a:custGeom>
            <a:solidFill>
              <a:srgbClr val="6BE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33">
              <a:extLst>
                <a:ext uri="{FF2B5EF4-FFF2-40B4-BE49-F238E27FC236}">
                  <a16:creationId xmlns:a16="http://schemas.microsoft.com/office/drawing/2014/main" id="{B4044E19-4A9C-4561-A49B-4D4984896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040"/>
              <a:ext cx="188" cy="133"/>
            </a:xfrm>
            <a:custGeom>
              <a:avLst/>
              <a:gdLst>
                <a:gd name="T0" fmla="*/ 1 w 375"/>
                <a:gd name="T1" fmla="*/ 1 h 264"/>
                <a:gd name="T2" fmla="*/ 0 w 375"/>
                <a:gd name="T3" fmla="*/ 1 h 264"/>
                <a:gd name="T4" fmla="*/ 1 w 375"/>
                <a:gd name="T5" fmla="*/ 1 h 264"/>
                <a:gd name="T6" fmla="*/ 1 w 375"/>
                <a:gd name="T7" fmla="*/ 1 h 264"/>
                <a:gd name="T8" fmla="*/ 1 w 375"/>
                <a:gd name="T9" fmla="*/ 1 h 264"/>
                <a:gd name="T10" fmla="*/ 1 w 375"/>
                <a:gd name="T11" fmla="*/ 1 h 264"/>
                <a:gd name="T12" fmla="*/ 1 w 375"/>
                <a:gd name="T13" fmla="*/ 1 h 264"/>
                <a:gd name="T14" fmla="*/ 1 w 375"/>
                <a:gd name="T15" fmla="*/ 1 h 264"/>
                <a:gd name="T16" fmla="*/ 1 w 375"/>
                <a:gd name="T17" fmla="*/ 1 h 264"/>
                <a:gd name="T18" fmla="*/ 1 w 375"/>
                <a:gd name="T19" fmla="*/ 1 h 264"/>
                <a:gd name="T20" fmla="*/ 1 w 375"/>
                <a:gd name="T21" fmla="*/ 1 h 264"/>
                <a:gd name="T22" fmla="*/ 1 w 375"/>
                <a:gd name="T23" fmla="*/ 1 h 264"/>
                <a:gd name="T24" fmla="*/ 1 w 375"/>
                <a:gd name="T25" fmla="*/ 1 h 264"/>
                <a:gd name="T26" fmla="*/ 1 w 375"/>
                <a:gd name="T27" fmla="*/ 1 h 264"/>
                <a:gd name="T28" fmla="*/ 1 w 375"/>
                <a:gd name="T29" fmla="*/ 1 h 264"/>
                <a:gd name="T30" fmla="*/ 1 w 375"/>
                <a:gd name="T31" fmla="*/ 1 h 264"/>
                <a:gd name="T32" fmla="*/ 1 w 375"/>
                <a:gd name="T33" fmla="*/ 1 h 264"/>
                <a:gd name="T34" fmla="*/ 1 w 375"/>
                <a:gd name="T35" fmla="*/ 1 h 264"/>
                <a:gd name="T36" fmla="*/ 1 w 375"/>
                <a:gd name="T37" fmla="*/ 1 h 264"/>
                <a:gd name="T38" fmla="*/ 1 w 375"/>
                <a:gd name="T39" fmla="*/ 1 h 264"/>
                <a:gd name="T40" fmla="*/ 1 w 375"/>
                <a:gd name="T41" fmla="*/ 1 h 264"/>
                <a:gd name="T42" fmla="*/ 1 w 375"/>
                <a:gd name="T43" fmla="*/ 1 h 264"/>
                <a:gd name="T44" fmla="*/ 1 w 375"/>
                <a:gd name="T45" fmla="*/ 1 h 264"/>
                <a:gd name="T46" fmla="*/ 1 w 375"/>
                <a:gd name="T47" fmla="*/ 1 h 264"/>
                <a:gd name="T48" fmla="*/ 1 w 375"/>
                <a:gd name="T49" fmla="*/ 1 h 264"/>
                <a:gd name="T50" fmla="*/ 1 w 375"/>
                <a:gd name="T51" fmla="*/ 1 h 264"/>
                <a:gd name="T52" fmla="*/ 1 w 375"/>
                <a:gd name="T53" fmla="*/ 1 h 264"/>
                <a:gd name="T54" fmla="*/ 1 w 375"/>
                <a:gd name="T55" fmla="*/ 1 h 264"/>
                <a:gd name="T56" fmla="*/ 1 w 375"/>
                <a:gd name="T57" fmla="*/ 1 h 264"/>
                <a:gd name="T58" fmla="*/ 1 w 375"/>
                <a:gd name="T59" fmla="*/ 1 h 264"/>
                <a:gd name="T60" fmla="*/ 1 w 375"/>
                <a:gd name="T61" fmla="*/ 1 h 264"/>
                <a:gd name="T62" fmla="*/ 1 w 375"/>
                <a:gd name="T63" fmla="*/ 0 h 264"/>
                <a:gd name="T64" fmla="*/ 1 w 375"/>
                <a:gd name="T65" fmla="*/ 1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5" h="264">
                  <a:moveTo>
                    <a:pt x="68" y="19"/>
                  </a:moveTo>
                  <a:lnTo>
                    <a:pt x="0" y="12"/>
                  </a:lnTo>
                  <a:lnTo>
                    <a:pt x="18" y="29"/>
                  </a:lnTo>
                  <a:lnTo>
                    <a:pt x="47" y="61"/>
                  </a:lnTo>
                  <a:lnTo>
                    <a:pt x="82" y="102"/>
                  </a:lnTo>
                  <a:lnTo>
                    <a:pt x="120" y="147"/>
                  </a:lnTo>
                  <a:lnTo>
                    <a:pt x="156" y="190"/>
                  </a:lnTo>
                  <a:lnTo>
                    <a:pt x="187" y="228"/>
                  </a:lnTo>
                  <a:lnTo>
                    <a:pt x="208" y="255"/>
                  </a:lnTo>
                  <a:lnTo>
                    <a:pt x="216" y="264"/>
                  </a:lnTo>
                  <a:lnTo>
                    <a:pt x="216" y="262"/>
                  </a:lnTo>
                  <a:lnTo>
                    <a:pt x="216" y="256"/>
                  </a:lnTo>
                  <a:lnTo>
                    <a:pt x="218" y="248"/>
                  </a:lnTo>
                  <a:lnTo>
                    <a:pt x="221" y="236"/>
                  </a:lnTo>
                  <a:lnTo>
                    <a:pt x="226" y="225"/>
                  </a:lnTo>
                  <a:lnTo>
                    <a:pt x="233" y="215"/>
                  </a:lnTo>
                  <a:lnTo>
                    <a:pt x="243" y="207"/>
                  </a:lnTo>
                  <a:lnTo>
                    <a:pt x="257" y="201"/>
                  </a:lnTo>
                  <a:lnTo>
                    <a:pt x="272" y="198"/>
                  </a:lnTo>
                  <a:lnTo>
                    <a:pt x="289" y="196"/>
                  </a:lnTo>
                  <a:lnTo>
                    <a:pt x="305" y="191"/>
                  </a:lnTo>
                  <a:lnTo>
                    <a:pt x="319" y="187"/>
                  </a:lnTo>
                  <a:lnTo>
                    <a:pt x="333" y="183"/>
                  </a:lnTo>
                  <a:lnTo>
                    <a:pt x="345" y="177"/>
                  </a:lnTo>
                  <a:lnTo>
                    <a:pt x="356" y="170"/>
                  </a:lnTo>
                  <a:lnTo>
                    <a:pt x="366" y="162"/>
                  </a:lnTo>
                  <a:lnTo>
                    <a:pt x="375" y="140"/>
                  </a:lnTo>
                  <a:lnTo>
                    <a:pt x="372" y="114"/>
                  </a:lnTo>
                  <a:lnTo>
                    <a:pt x="365" y="95"/>
                  </a:lnTo>
                  <a:lnTo>
                    <a:pt x="361" y="86"/>
                  </a:lnTo>
                  <a:lnTo>
                    <a:pt x="219" y="124"/>
                  </a:lnTo>
                  <a:lnTo>
                    <a:pt x="127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34">
              <a:extLst>
                <a:ext uri="{FF2B5EF4-FFF2-40B4-BE49-F238E27FC236}">
                  <a16:creationId xmlns:a16="http://schemas.microsoft.com/office/drawing/2014/main" id="{E6ABFB4D-6760-4629-987D-D752C961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1682"/>
              <a:ext cx="127" cy="177"/>
            </a:xfrm>
            <a:custGeom>
              <a:avLst/>
              <a:gdLst>
                <a:gd name="T0" fmla="*/ 0 w 255"/>
                <a:gd name="T1" fmla="*/ 0 h 355"/>
                <a:gd name="T2" fmla="*/ 0 w 255"/>
                <a:gd name="T3" fmla="*/ 0 h 355"/>
                <a:gd name="T4" fmla="*/ 0 w 255"/>
                <a:gd name="T5" fmla="*/ 0 h 355"/>
                <a:gd name="T6" fmla="*/ 0 w 255"/>
                <a:gd name="T7" fmla="*/ 0 h 355"/>
                <a:gd name="T8" fmla="*/ 0 w 255"/>
                <a:gd name="T9" fmla="*/ 0 h 355"/>
                <a:gd name="T10" fmla="*/ 0 w 255"/>
                <a:gd name="T11" fmla="*/ 0 h 355"/>
                <a:gd name="T12" fmla="*/ 0 w 255"/>
                <a:gd name="T13" fmla="*/ 0 h 355"/>
                <a:gd name="T14" fmla="*/ 0 w 255"/>
                <a:gd name="T15" fmla="*/ 0 h 355"/>
                <a:gd name="T16" fmla="*/ 0 w 255"/>
                <a:gd name="T17" fmla="*/ 0 h 355"/>
                <a:gd name="T18" fmla="*/ 0 w 255"/>
                <a:gd name="T19" fmla="*/ 0 h 355"/>
                <a:gd name="T20" fmla="*/ 0 w 255"/>
                <a:gd name="T21" fmla="*/ 0 h 355"/>
                <a:gd name="T22" fmla="*/ 0 w 255"/>
                <a:gd name="T23" fmla="*/ 0 h 355"/>
                <a:gd name="T24" fmla="*/ 0 w 255"/>
                <a:gd name="T25" fmla="*/ 0 h 355"/>
                <a:gd name="T26" fmla="*/ 0 w 255"/>
                <a:gd name="T27" fmla="*/ 0 h 355"/>
                <a:gd name="T28" fmla="*/ 0 w 255"/>
                <a:gd name="T29" fmla="*/ 0 h 355"/>
                <a:gd name="T30" fmla="*/ 0 w 255"/>
                <a:gd name="T31" fmla="*/ 0 h 355"/>
                <a:gd name="T32" fmla="*/ 0 w 255"/>
                <a:gd name="T33" fmla="*/ 0 h 355"/>
                <a:gd name="T34" fmla="*/ 0 w 255"/>
                <a:gd name="T35" fmla="*/ 0 h 355"/>
                <a:gd name="T36" fmla="*/ 0 w 255"/>
                <a:gd name="T37" fmla="*/ 0 h 355"/>
                <a:gd name="T38" fmla="*/ 0 w 255"/>
                <a:gd name="T39" fmla="*/ 0 h 355"/>
                <a:gd name="T40" fmla="*/ 0 w 255"/>
                <a:gd name="T41" fmla="*/ 0 h 355"/>
                <a:gd name="T42" fmla="*/ 0 w 255"/>
                <a:gd name="T43" fmla="*/ 0 h 355"/>
                <a:gd name="T44" fmla="*/ 0 w 255"/>
                <a:gd name="T45" fmla="*/ 0 h 355"/>
                <a:gd name="T46" fmla="*/ 0 w 255"/>
                <a:gd name="T47" fmla="*/ 0 h 355"/>
                <a:gd name="T48" fmla="*/ 0 w 255"/>
                <a:gd name="T49" fmla="*/ 0 h 355"/>
                <a:gd name="T50" fmla="*/ 0 w 255"/>
                <a:gd name="T51" fmla="*/ 0 h 355"/>
                <a:gd name="T52" fmla="*/ 0 w 255"/>
                <a:gd name="T53" fmla="*/ 0 h 355"/>
                <a:gd name="T54" fmla="*/ 0 w 255"/>
                <a:gd name="T55" fmla="*/ 0 h 3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5" h="355">
                  <a:moveTo>
                    <a:pt x="70" y="0"/>
                  </a:moveTo>
                  <a:lnTo>
                    <a:pt x="1" y="108"/>
                  </a:lnTo>
                  <a:lnTo>
                    <a:pt x="1" y="118"/>
                  </a:lnTo>
                  <a:lnTo>
                    <a:pt x="0" y="142"/>
                  </a:lnTo>
                  <a:lnTo>
                    <a:pt x="0" y="177"/>
                  </a:lnTo>
                  <a:lnTo>
                    <a:pt x="4" y="217"/>
                  </a:lnTo>
                  <a:lnTo>
                    <a:pt x="13" y="258"/>
                  </a:lnTo>
                  <a:lnTo>
                    <a:pt x="27" y="297"/>
                  </a:lnTo>
                  <a:lnTo>
                    <a:pt x="48" y="327"/>
                  </a:lnTo>
                  <a:lnTo>
                    <a:pt x="80" y="343"/>
                  </a:lnTo>
                  <a:lnTo>
                    <a:pt x="111" y="349"/>
                  </a:lnTo>
                  <a:lnTo>
                    <a:pt x="137" y="353"/>
                  </a:lnTo>
                  <a:lnTo>
                    <a:pt x="160" y="355"/>
                  </a:lnTo>
                  <a:lnTo>
                    <a:pt x="179" y="355"/>
                  </a:lnTo>
                  <a:lnTo>
                    <a:pt x="196" y="352"/>
                  </a:lnTo>
                  <a:lnTo>
                    <a:pt x="210" y="346"/>
                  </a:lnTo>
                  <a:lnTo>
                    <a:pt x="220" y="338"/>
                  </a:lnTo>
                  <a:lnTo>
                    <a:pt x="227" y="328"/>
                  </a:lnTo>
                  <a:lnTo>
                    <a:pt x="228" y="320"/>
                  </a:lnTo>
                  <a:lnTo>
                    <a:pt x="230" y="308"/>
                  </a:lnTo>
                  <a:lnTo>
                    <a:pt x="230" y="293"/>
                  </a:lnTo>
                  <a:lnTo>
                    <a:pt x="231" y="276"/>
                  </a:lnTo>
                  <a:lnTo>
                    <a:pt x="239" y="220"/>
                  </a:lnTo>
                  <a:lnTo>
                    <a:pt x="246" y="163"/>
                  </a:lnTo>
                  <a:lnTo>
                    <a:pt x="252" y="119"/>
                  </a:lnTo>
                  <a:lnTo>
                    <a:pt x="255" y="101"/>
                  </a:lnTo>
                  <a:lnTo>
                    <a:pt x="209" y="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35">
              <a:extLst>
                <a:ext uri="{FF2B5EF4-FFF2-40B4-BE49-F238E27FC236}">
                  <a16:creationId xmlns:a16="http://schemas.microsoft.com/office/drawing/2014/main" id="{F0EC63B6-0984-4A13-9BB8-2408C8991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441"/>
              <a:ext cx="161" cy="121"/>
            </a:xfrm>
            <a:custGeom>
              <a:avLst/>
              <a:gdLst>
                <a:gd name="T0" fmla="*/ 0 w 323"/>
                <a:gd name="T1" fmla="*/ 0 h 244"/>
                <a:gd name="T2" fmla="*/ 0 w 323"/>
                <a:gd name="T3" fmla="*/ 0 h 244"/>
                <a:gd name="T4" fmla="*/ 0 w 323"/>
                <a:gd name="T5" fmla="*/ 0 h 244"/>
                <a:gd name="T6" fmla="*/ 0 w 323"/>
                <a:gd name="T7" fmla="*/ 0 h 244"/>
                <a:gd name="T8" fmla="*/ 0 w 323"/>
                <a:gd name="T9" fmla="*/ 0 h 244"/>
                <a:gd name="T10" fmla="*/ 0 w 323"/>
                <a:gd name="T11" fmla="*/ 0 h 244"/>
                <a:gd name="T12" fmla="*/ 0 w 323"/>
                <a:gd name="T13" fmla="*/ 0 h 244"/>
                <a:gd name="T14" fmla="*/ 0 w 323"/>
                <a:gd name="T15" fmla="*/ 0 h 244"/>
                <a:gd name="T16" fmla="*/ 0 w 323"/>
                <a:gd name="T17" fmla="*/ 0 h 244"/>
                <a:gd name="T18" fmla="*/ 0 w 323"/>
                <a:gd name="T19" fmla="*/ 0 h 244"/>
                <a:gd name="T20" fmla="*/ 0 w 323"/>
                <a:gd name="T21" fmla="*/ 0 h 244"/>
                <a:gd name="T22" fmla="*/ 0 w 323"/>
                <a:gd name="T23" fmla="*/ 0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3" h="244">
                  <a:moveTo>
                    <a:pt x="263" y="244"/>
                  </a:moveTo>
                  <a:lnTo>
                    <a:pt x="263" y="203"/>
                  </a:lnTo>
                  <a:lnTo>
                    <a:pt x="267" y="161"/>
                  </a:lnTo>
                  <a:lnTo>
                    <a:pt x="277" y="121"/>
                  </a:lnTo>
                  <a:lnTo>
                    <a:pt x="290" y="83"/>
                  </a:lnTo>
                  <a:lnTo>
                    <a:pt x="301" y="51"/>
                  </a:lnTo>
                  <a:lnTo>
                    <a:pt x="312" y="25"/>
                  </a:lnTo>
                  <a:lnTo>
                    <a:pt x="321" y="9"/>
                  </a:lnTo>
                  <a:lnTo>
                    <a:pt x="323" y="3"/>
                  </a:lnTo>
                  <a:lnTo>
                    <a:pt x="21" y="0"/>
                  </a:lnTo>
                  <a:lnTo>
                    <a:pt x="0" y="83"/>
                  </a:lnTo>
                  <a:lnTo>
                    <a:pt x="263" y="244"/>
                  </a:lnTo>
                  <a:close/>
                </a:path>
              </a:pathLst>
            </a:custGeom>
            <a:solidFill>
              <a:srgbClr val="DD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36">
              <a:extLst>
                <a:ext uri="{FF2B5EF4-FFF2-40B4-BE49-F238E27FC236}">
                  <a16:creationId xmlns:a16="http://schemas.microsoft.com/office/drawing/2014/main" id="{BF2D2E8A-7AD8-406F-B576-3ED6417C9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463"/>
              <a:ext cx="215" cy="135"/>
            </a:xfrm>
            <a:custGeom>
              <a:avLst/>
              <a:gdLst>
                <a:gd name="T0" fmla="*/ 0 w 430"/>
                <a:gd name="T1" fmla="*/ 1 h 269"/>
                <a:gd name="T2" fmla="*/ 1 w 430"/>
                <a:gd name="T3" fmla="*/ 1 h 269"/>
                <a:gd name="T4" fmla="*/ 1 w 430"/>
                <a:gd name="T5" fmla="*/ 1 h 269"/>
                <a:gd name="T6" fmla="*/ 1 w 430"/>
                <a:gd name="T7" fmla="*/ 0 h 269"/>
                <a:gd name="T8" fmla="*/ 0 w 430"/>
                <a:gd name="T9" fmla="*/ 1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269">
                  <a:moveTo>
                    <a:pt x="0" y="63"/>
                  </a:moveTo>
                  <a:lnTo>
                    <a:pt x="79" y="269"/>
                  </a:lnTo>
                  <a:lnTo>
                    <a:pt x="430" y="221"/>
                  </a:lnTo>
                  <a:lnTo>
                    <a:pt x="326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37">
              <a:extLst>
                <a:ext uri="{FF2B5EF4-FFF2-40B4-BE49-F238E27FC236}">
                  <a16:creationId xmlns:a16="http://schemas.microsoft.com/office/drawing/2014/main" id="{7D72F64A-74CE-4783-96C7-F13D0EFB7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126"/>
              <a:ext cx="584" cy="215"/>
            </a:xfrm>
            <a:custGeom>
              <a:avLst/>
              <a:gdLst>
                <a:gd name="T0" fmla="*/ 1 w 1168"/>
                <a:gd name="T1" fmla="*/ 1 h 429"/>
                <a:gd name="T2" fmla="*/ 1 w 1168"/>
                <a:gd name="T3" fmla="*/ 1 h 429"/>
                <a:gd name="T4" fmla="*/ 1 w 1168"/>
                <a:gd name="T5" fmla="*/ 1 h 429"/>
                <a:gd name="T6" fmla="*/ 0 w 1168"/>
                <a:gd name="T7" fmla="*/ 1 h 429"/>
                <a:gd name="T8" fmla="*/ 1 w 1168"/>
                <a:gd name="T9" fmla="*/ 1 h 429"/>
                <a:gd name="T10" fmla="*/ 1 w 1168"/>
                <a:gd name="T11" fmla="*/ 1 h 429"/>
                <a:gd name="T12" fmla="*/ 1 w 1168"/>
                <a:gd name="T13" fmla="*/ 1 h 429"/>
                <a:gd name="T14" fmla="*/ 1 w 1168"/>
                <a:gd name="T15" fmla="*/ 1 h 429"/>
                <a:gd name="T16" fmla="*/ 1 w 1168"/>
                <a:gd name="T17" fmla="*/ 1 h 429"/>
                <a:gd name="T18" fmla="*/ 1 w 1168"/>
                <a:gd name="T19" fmla="*/ 1 h 429"/>
                <a:gd name="T20" fmla="*/ 1 w 1168"/>
                <a:gd name="T21" fmla="*/ 1 h 429"/>
                <a:gd name="T22" fmla="*/ 1 w 1168"/>
                <a:gd name="T23" fmla="*/ 1 h 429"/>
                <a:gd name="T24" fmla="*/ 1 w 1168"/>
                <a:gd name="T25" fmla="*/ 1 h 429"/>
                <a:gd name="T26" fmla="*/ 1 w 1168"/>
                <a:gd name="T27" fmla="*/ 1 h 429"/>
                <a:gd name="T28" fmla="*/ 1 w 1168"/>
                <a:gd name="T29" fmla="*/ 1 h 429"/>
                <a:gd name="T30" fmla="*/ 1 w 1168"/>
                <a:gd name="T31" fmla="*/ 1 h 429"/>
                <a:gd name="T32" fmla="*/ 1 w 1168"/>
                <a:gd name="T33" fmla="*/ 1 h 429"/>
                <a:gd name="T34" fmla="*/ 1 w 1168"/>
                <a:gd name="T35" fmla="*/ 1 h 429"/>
                <a:gd name="T36" fmla="*/ 1 w 1168"/>
                <a:gd name="T37" fmla="*/ 1 h 429"/>
                <a:gd name="T38" fmla="*/ 1 w 1168"/>
                <a:gd name="T39" fmla="*/ 1 h 429"/>
                <a:gd name="T40" fmla="*/ 1 w 1168"/>
                <a:gd name="T41" fmla="*/ 1 h 429"/>
                <a:gd name="T42" fmla="*/ 1 w 1168"/>
                <a:gd name="T43" fmla="*/ 1 h 429"/>
                <a:gd name="T44" fmla="*/ 1 w 1168"/>
                <a:gd name="T45" fmla="*/ 1 h 429"/>
                <a:gd name="T46" fmla="*/ 1 w 1168"/>
                <a:gd name="T47" fmla="*/ 1 h 429"/>
                <a:gd name="T48" fmla="*/ 1 w 1168"/>
                <a:gd name="T49" fmla="*/ 1 h 429"/>
                <a:gd name="T50" fmla="*/ 1 w 1168"/>
                <a:gd name="T51" fmla="*/ 1 h 429"/>
                <a:gd name="T52" fmla="*/ 1 w 1168"/>
                <a:gd name="T53" fmla="*/ 1 h 429"/>
                <a:gd name="T54" fmla="*/ 1 w 1168"/>
                <a:gd name="T55" fmla="*/ 1 h 429"/>
                <a:gd name="T56" fmla="*/ 1 w 1168"/>
                <a:gd name="T57" fmla="*/ 1 h 429"/>
                <a:gd name="T58" fmla="*/ 1 w 1168"/>
                <a:gd name="T59" fmla="*/ 1 h 429"/>
                <a:gd name="T60" fmla="*/ 1 w 1168"/>
                <a:gd name="T61" fmla="*/ 1 h 429"/>
                <a:gd name="T62" fmla="*/ 1 w 1168"/>
                <a:gd name="T63" fmla="*/ 1 h 429"/>
                <a:gd name="T64" fmla="*/ 1 w 1168"/>
                <a:gd name="T65" fmla="*/ 1 h 429"/>
                <a:gd name="T66" fmla="*/ 1 w 1168"/>
                <a:gd name="T67" fmla="*/ 1 h 429"/>
                <a:gd name="T68" fmla="*/ 1 w 1168"/>
                <a:gd name="T69" fmla="*/ 1 h 429"/>
                <a:gd name="T70" fmla="*/ 1 w 1168"/>
                <a:gd name="T71" fmla="*/ 1 h 429"/>
                <a:gd name="T72" fmla="*/ 1 w 1168"/>
                <a:gd name="T73" fmla="*/ 1 h 429"/>
                <a:gd name="T74" fmla="*/ 1 w 1168"/>
                <a:gd name="T75" fmla="*/ 1 h 429"/>
                <a:gd name="T76" fmla="*/ 1 w 1168"/>
                <a:gd name="T77" fmla="*/ 1 h 429"/>
                <a:gd name="T78" fmla="*/ 1 w 1168"/>
                <a:gd name="T79" fmla="*/ 1 h 429"/>
                <a:gd name="T80" fmla="*/ 1 w 1168"/>
                <a:gd name="T81" fmla="*/ 1 h 429"/>
                <a:gd name="T82" fmla="*/ 1 w 1168"/>
                <a:gd name="T83" fmla="*/ 1 h 429"/>
                <a:gd name="T84" fmla="*/ 1 w 1168"/>
                <a:gd name="T85" fmla="*/ 1 h 429"/>
                <a:gd name="T86" fmla="*/ 1 w 1168"/>
                <a:gd name="T87" fmla="*/ 1 h 429"/>
                <a:gd name="T88" fmla="*/ 1 w 1168"/>
                <a:gd name="T89" fmla="*/ 1 h 4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68" h="429">
                  <a:moveTo>
                    <a:pt x="271" y="127"/>
                  </a:moveTo>
                  <a:lnTo>
                    <a:pt x="49" y="176"/>
                  </a:lnTo>
                  <a:lnTo>
                    <a:pt x="46" y="179"/>
                  </a:lnTo>
                  <a:lnTo>
                    <a:pt x="37" y="188"/>
                  </a:lnTo>
                  <a:lnTo>
                    <a:pt x="26" y="202"/>
                  </a:lnTo>
                  <a:lnTo>
                    <a:pt x="15" y="217"/>
                  </a:lnTo>
                  <a:lnTo>
                    <a:pt x="5" y="234"/>
                  </a:lnTo>
                  <a:lnTo>
                    <a:pt x="0" y="252"/>
                  </a:lnTo>
                  <a:lnTo>
                    <a:pt x="0" y="270"/>
                  </a:lnTo>
                  <a:lnTo>
                    <a:pt x="9" y="286"/>
                  </a:lnTo>
                  <a:lnTo>
                    <a:pt x="16" y="293"/>
                  </a:lnTo>
                  <a:lnTo>
                    <a:pt x="23" y="300"/>
                  </a:lnTo>
                  <a:lnTo>
                    <a:pt x="30" y="307"/>
                  </a:lnTo>
                  <a:lnTo>
                    <a:pt x="37" y="312"/>
                  </a:lnTo>
                  <a:lnTo>
                    <a:pt x="44" y="319"/>
                  </a:lnTo>
                  <a:lnTo>
                    <a:pt x="53" y="325"/>
                  </a:lnTo>
                  <a:lnTo>
                    <a:pt x="61" y="332"/>
                  </a:lnTo>
                  <a:lnTo>
                    <a:pt x="72" y="338"/>
                  </a:lnTo>
                  <a:lnTo>
                    <a:pt x="84" y="343"/>
                  </a:lnTo>
                  <a:lnTo>
                    <a:pt x="98" y="350"/>
                  </a:lnTo>
                  <a:lnTo>
                    <a:pt x="114" y="356"/>
                  </a:lnTo>
                  <a:lnTo>
                    <a:pt x="133" y="363"/>
                  </a:lnTo>
                  <a:lnTo>
                    <a:pt x="155" y="368"/>
                  </a:lnTo>
                  <a:lnTo>
                    <a:pt x="179" y="375"/>
                  </a:lnTo>
                  <a:lnTo>
                    <a:pt x="207" y="382"/>
                  </a:lnTo>
                  <a:lnTo>
                    <a:pt x="238" y="389"/>
                  </a:lnTo>
                  <a:lnTo>
                    <a:pt x="256" y="394"/>
                  </a:lnTo>
                  <a:lnTo>
                    <a:pt x="274" y="398"/>
                  </a:lnTo>
                  <a:lnTo>
                    <a:pt x="289" y="402"/>
                  </a:lnTo>
                  <a:lnTo>
                    <a:pt x="306" y="405"/>
                  </a:lnTo>
                  <a:lnTo>
                    <a:pt x="320" y="409"/>
                  </a:lnTo>
                  <a:lnTo>
                    <a:pt x="336" y="412"/>
                  </a:lnTo>
                  <a:lnTo>
                    <a:pt x="351" y="415"/>
                  </a:lnTo>
                  <a:lnTo>
                    <a:pt x="365" y="417"/>
                  </a:lnTo>
                  <a:lnTo>
                    <a:pt x="380" y="420"/>
                  </a:lnTo>
                  <a:lnTo>
                    <a:pt x="396" y="422"/>
                  </a:lnTo>
                  <a:lnTo>
                    <a:pt x="412" y="424"/>
                  </a:lnTo>
                  <a:lnTo>
                    <a:pt x="429" y="426"/>
                  </a:lnTo>
                  <a:lnTo>
                    <a:pt x="447" y="427"/>
                  </a:lnTo>
                  <a:lnTo>
                    <a:pt x="467" y="427"/>
                  </a:lnTo>
                  <a:lnTo>
                    <a:pt x="488" y="429"/>
                  </a:lnTo>
                  <a:lnTo>
                    <a:pt x="510" y="429"/>
                  </a:lnTo>
                  <a:lnTo>
                    <a:pt x="534" y="429"/>
                  </a:lnTo>
                  <a:lnTo>
                    <a:pt x="559" y="427"/>
                  </a:lnTo>
                  <a:lnTo>
                    <a:pt x="585" y="427"/>
                  </a:lnTo>
                  <a:lnTo>
                    <a:pt x="610" y="426"/>
                  </a:lnTo>
                  <a:lnTo>
                    <a:pt x="635" y="424"/>
                  </a:lnTo>
                  <a:lnTo>
                    <a:pt x="662" y="422"/>
                  </a:lnTo>
                  <a:lnTo>
                    <a:pt x="687" y="420"/>
                  </a:lnTo>
                  <a:lnTo>
                    <a:pt x="712" y="417"/>
                  </a:lnTo>
                  <a:lnTo>
                    <a:pt x="736" y="413"/>
                  </a:lnTo>
                  <a:lnTo>
                    <a:pt x="759" y="410"/>
                  </a:lnTo>
                  <a:lnTo>
                    <a:pt x="783" y="406"/>
                  </a:lnTo>
                  <a:lnTo>
                    <a:pt x="806" y="402"/>
                  </a:lnTo>
                  <a:lnTo>
                    <a:pt x="825" y="398"/>
                  </a:lnTo>
                  <a:lnTo>
                    <a:pt x="845" y="392"/>
                  </a:lnTo>
                  <a:lnTo>
                    <a:pt x="863" y="387"/>
                  </a:lnTo>
                  <a:lnTo>
                    <a:pt x="880" y="381"/>
                  </a:lnTo>
                  <a:lnTo>
                    <a:pt x="899" y="371"/>
                  </a:lnTo>
                  <a:lnTo>
                    <a:pt x="920" y="359"/>
                  </a:lnTo>
                  <a:lnTo>
                    <a:pt x="941" y="343"/>
                  </a:lnTo>
                  <a:lnTo>
                    <a:pt x="964" y="325"/>
                  </a:lnTo>
                  <a:lnTo>
                    <a:pt x="986" y="304"/>
                  </a:lnTo>
                  <a:lnTo>
                    <a:pt x="1007" y="283"/>
                  </a:lnTo>
                  <a:lnTo>
                    <a:pt x="1028" y="260"/>
                  </a:lnTo>
                  <a:lnTo>
                    <a:pt x="1049" y="238"/>
                  </a:lnTo>
                  <a:lnTo>
                    <a:pt x="1069" y="217"/>
                  </a:lnTo>
                  <a:lnTo>
                    <a:pt x="1086" y="196"/>
                  </a:lnTo>
                  <a:lnTo>
                    <a:pt x="1101" y="178"/>
                  </a:lnTo>
                  <a:lnTo>
                    <a:pt x="1115" y="160"/>
                  </a:lnTo>
                  <a:lnTo>
                    <a:pt x="1126" y="146"/>
                  </a:lnTo>
                  <a:lnTo>
                    <a:pt x="1134" y="136"/>
                  </a:lnTo>
                  <a:lnTo>
                    <a:pt x="1140" y="129"/>
                  </a:lnTo>
                  <a:lnTo>
                    <a:pt x="1141" y="126"/>
                  </a:lnTo>
                  <a:lnTo>
                    <a:pt x="1144" y="122"/>
                  </a:lnTo>
                  <a:lnTo>
                    <a:pt x="1151" y="109"/>
                  </a:lnTo>
                  <a:lnTo>
                    <a:pt x="1160" y="91"/>
                  </a:lnTo>
                  <a:lnTo>
                    <a:pt x="1167" y="70"/>
                  </a:lnTo>
                  <a:lnTo>
                    <a:pt x="1168" y="47"/>
                  </a:lnTo>
                  <a:lnTo>
                    <a:pt x="1162" y="28"/>
                  </a:lnTo>
                  <a:lnTo>
                    <a:pt x="1146" y="11"/>
                  </a:lnTo>
                  <a:lnTo>
                    <a:pt x="1116" y="1"/>
                  </a:lnTo>
                  <a:lnTo>
                    <a:pt x="1080" y="0"/>
                  </a:lnTo>
                  <a:lnTo>
                    <a:pt x="1045" y="4"/>
                  </a:lnTo>
                  <a:lnTo>
                    <a:pt x="1013" y="14"/>
                  </a:lnTo>
                  <a:lnTo>
                    <a:pt x="983" y="25"/>
                  </a:lnTo>
                  <a:lnTo>
                    <a:pt x="958" y="38"/>
                  </a:lnTo>
                  <a:lnTo>
                    <a:pt x="940" y="50"/>
                  </a:lnTo>
                  <a:lnTo>
                    <a:pt x="927" y="59"/>
                  </a:lnTo>
                  <a:lnTo>
                    <a:pt x="923" y="61"/>
                  </a:lnTo>
                  <a:lnTo>
                    <a:pt x="271" y="127"/>
                  </a:lnTo>
                  <a:close/>
                </a:path>
              </a:pathLst>
            </a:custGeom>
            <a:solidFill>
              <a:srgbClr val="A3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38">
              <a:extLst>
                <a:ext uri="{FF2B5EF4-FFF2-40B4-BE49-F238E27FC236}">
                  <a16:creationId xmlns:a16="http://schemas.microsoft.com/office/drawing/2014/main" id="{282EC936-6429-4E8E-9227-3322D8532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616"/>
              <a:ext cx="515" cy="483"/>
            </a:xfrm>
            <a:custGeom>
              <a:avLst/>
              <a:gdLst>
                <a:gd name="T0" fmla="*/ 0 w 1031"/>
                <a:gd name="T1" fmla="*/ 1 h 965"/>
                <a:gd name="T2" fmla="*/ 0 w 1031"/>
                <a:gd name="T3" fmla="*/ 1 h 965"/>
                <a:gd name="T4" fmla="*/ 0 w 1031"/>
                <a:gd name="T5" fmla="*/ 1 h 965"/>
                <a:gd name="T6" fmla="*/ 0 w 1031"/>
                <a:gd name="T7" fmla="*/ 1 h 965"/>
                <a:gd name="T8" fmla="*/ 0 w 1031"/>
                <a:gd name="T9" fmla="*/ 1 h 965"/>
                <a:gd name="T10" fmla="*/ 0 w 1031"/>
                <a:gd name="T11" fmla="*/ 1 h 965"/>
                <a:gd name="T12" fmla="*/ 0 w 1031"/>
                <a:gd name="T13" fmla="*/ 1 h 965"/>
                <a:gd name="T14" fmla="*/ 0 w 1031"/>
                <a:gd name="T15" fmla="*/ 1 h 965"/>
                <a:gd name="T16" fmla="*/ 0 w 1031"/>
                <a:gd name="T17" fmla="*/ 1 h 965"/>
                <a:gd name="T18" fmla="*/ 0 w 1031"/>
                <a:gd name="T19" fmla="*/ 1 h 965"/>
                <a:gd name="T20" fmla="*/ 0 w 1031"/>
                <a:gd name="T21" fmla="*/ 1 h 965"/>
                <a:gd name="T22" fmla="*/ 0 w 1031"/>
                <a:gd name="T23" fmla="*/ 1 h 965"/>
                <a:gd name="T24" fmla="*/ 0 w 1031"/>
                <a:gd name="T25" fmla="*/ 1 h 965"/>
                <a:gd name="T26" fmla="*/ 0 w 1031"/>
                <a:gd name="T27" fmla="*/ 1 h 965"/>
                <a:gd name="T28" fmla="*/ 0 w 1031"/>
                <a:gd name="T29" fmla="*/ 1 h 965"/>
                <a:gd name="T30" fmla="*/ 0 w 1031"/>
                <a:gd name="T31" fmla="*/ 1 h 965"/>
                <a:gd name="T32" fmla="*/ 0 w 1031"/>
                <a:gd name="T33" fmla="*/ 1 h 965"/>
                <a:gd name="T34" fmla="*/ 0 w 1031"/>
                <a:gd name="T35" fmla="*/ 1 h 965"/>
                <a:gd name="T36" fmla="*/ 0 w 1031"/>
                <a:gd name="T37" fmla="*/ 1 h 965"/>
                <a:gd name="T38" fmla="*/ 0 w 1031"/>
                <a:gd name="T39" fmla="*/ 1 h 965"/>
                <a:gd name="T40" fmla="*/ 0 w 1031"/>
                <a:gd name="T41" fmla="*/ 1 h 965"/>
                <a:gd name="T42" fmla="*/ 0 w 1031"/>
                <a:gd name="T43" fmla="*/ 1 h 965"/>
                <a:gd name="T44" fmla="*/ 0 w 1031"/>
                <a:gd name="T45" fmla="*/ 1 h 965"/>
                <a:gd name="T46" fmla="*/ 0 w 1031"/>
                <a:gd name="T47" fmla="*/ 1 h 965"/>
                <a:gd name="T48" fmla="*/ 0 w 1031"/>
                <a:gd name="T49" fmla="*/ 1 h 965"/>
                <a:gd name="T50" fmla="*/ 0 w 1031"/>
                <a:gd name="T51" fmla="*/ 1 h 965"/>
                <a:gd name="T52" fmla="*/ 0 w 1031"/>
                <a:gd name="T53" fmla="*/ 1 h 965"/>
                <a:gd name="T54" fmla="*/ 0 w 1031"/>
                <a:gd name="T55" fmla="*/ 1 h 965"/>
                <a:gd name="T56" fmla="*/ 0 w 1031"/>
                <a:gd name="T57" fmla="*/ 1 h 965"/>
                <a:gd name="T58" fmla="*/ 0 w 1031"/>
                <a:gd name="T59" fmla="*/ 1 h 965"/>
                <a:gd name="T60" fmla="*/ 0 w 1031"/>
                <a:gd name="T61" fmla="*/ 1 h 965"/>
                <a:gd name="T62" fmla="*/ 0 w 1031"/>
                <a:gd name="T63" fmla="*/ 1 h 965"/>
                <a:gd name="T64" fmla="*/ 0 w 1031"/>
                <a:gd name="T65" fmla="*/ 1 h 965"/>
                <a:gd name="T66" fmla="*/ 0 w 1031"/>
                <a:gd name="T67" fmla="*/ 1 h 965"/>
                <a:gd name="T68" fmla="*/ 0 w 1031"/>
                <a:gd name="T69" fmla="*/ 1 h 965"/>
                <a:gd name="T70" fmla="*/ 0 w 1031"/>
                <a:gd name="T71" fmla="*/ 1 h 965"/>
                <a:gd name="T72" fmla="*/ 0 w 1031"/>
                <a:gd name="T73" fmla="*/ 1 h 965"/>
                <a:gd name="T74" fmla="*/ 0 w 1031"/>
                <a:gd name="T75" fmla="*/ 1 h 965"/>
                <a:gd name="T76" fmla="*/ 0 w 1031"/>
                <a:gd name="T77" fmla="*/ 1 h 965"/>
                <a:gd name="T78" fmla="*/ 0 w 1031"/>
                <a:gd name="T79" fmla="*/ 1 h 965"/>
                <a:gd name="T80" fmla="*/ 0 w 1031"/>
                <a:gd name="T81" fmla="*/ 1 h 965"/>
                <a:gd name="T82" fmla="*/ 0 w 1031"/>
                <a:gd name="T83" fmla="*/ 1 h 965"/>
                <a:gd name="T84" fmla="*/ 0 w 1031"/>
                <a:gd name="T85" fmla="*/ 1 h 965"/>
                <a:gd name="T86" fmla="*/ 0 w 1031"/>
                <a:gd name="T87" fmla="*/ 1 h 965"/>
                <a:gd name="T88" fmla="*/ 0 w 1031"/>
                <a:gd name="T89" fmla="*/ 0 h 965"/>
                <a:gd name="T90" fmla="*/ 0 w 1031"/>
                <a:gd name="T91" fmla="*/ 1 h 965"/>
                <a:gd name="T92" fmla="*/ 0 w 1031"/>
                <a:gd name="T93" fmla="*/ 1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1" h="965">
                  <a:moveTo>
                    <a:pt x="9" y="181"/>
                  </a:moveTo>
                  <a:lnTo>
                    <a:pt x="4" y="206"/>
                  </a:lnTo>
                  <a:lnTo>
                    <a:pt x="2" y="238"/>
                  </a:lnTo>
                  <a:lnTo>
                    <a:pt x="0" y="274"/>
                  </a:lnTo>
                  <a:lnTo>
                    <a:pt x="4" y="314"/>
                  </a:lnTo>
                  <a:lnTo>
                    <a:pt x="11" y="352"/>
                  </a:lnTo>
                  <a:lnTo>
                    <a:pt x="25" y="385"/>
                  </a:lnTo>
                  <a:lnTo>
                    <a:pt x="45" y="413"/>
                  </a:lnTo>
                  <a:lnTo>
                    <a:pt x="73" y="430"/>
                  </a:lnTo>
                  <a:lnTo>
                    <a:pt x="102" y="440"/>
                  </a:lnTo>
                  <a:lnTo>
                    <a:pt x="126" y="445"/>
                  </a:lnTo>
                  <a:lnTo>
                    <a:pt x="148" y="447"/>
                  </a:lnTo>
                  <a:lnTo>
                    <a:pt x="169" y="447"/>
                  </a:lnTo>
                  <a:lnTo>
                    <a:pt x="192" y="445"/>
                  </a:lnTo>
                  <a:lnTo>
                    <a:pt x="214" y="443"/>
                  </a:lnTo>
                  <a:lnTo>
                    <a:pt x="241" y="441"/>
                  </a:lnTo>
                  <a:lnTo>
                    <a:pt x="273" y="440"/>
                  </a:lnTo>
                  <a:lnTo>
                    <a:pt x="290" y="440"/>
                  </a:lnTo>
                  <a:lnTo>
                    <a:pt x="307" y="440"/>
                  </a:lnTo>
                  <a:lnTo>
                    <a:pt x="323" y="438"/>
                  </a:lnTo>
                  <a:lnTo>
                    <a:pt x="340" y="438"/>
                  </a:lnTo>
                  <a:lnTo>
                    <a:pt x="356" y="437"/>
                  </a:lnTo>
                  <a:lnTo>
                    <a:pt x="371" y="437"/>
                  </a:lnTo>
                  <a:lnTo>
                    <a:pt x="386" y="436"/>
                  </a:lnTo>
                  <a:lnTo>
                    <a:pt x="402" y="434"/>
                  </a:lnTo>
                  <a:lnTo>
                    <a:pt x="417" y="434"/>
                  </a:lnTo>
                  <a:lnTo>
                    <a:pt x="433" y="433"/>
                  </a:lnTo>
                  <a:lnTo>
                    <a:pt x="447" y="431"/>
                  </a:lnTo>
                  <a:lnTo>
                    <a:pt x="462" y="430"/>
                  </a:lnTo>
                  <a:lnTo>
                    <a:pt x="476" y="429"/>
                  </a:lnTo>
                  <a:lnTo>
                    <a:pt x="490" y="427"/>
                  </a:lnTo>
                  <a:lnTo>
                    <a:pt x="505" y="426"/>
                  </a:lnTo>
                  <a:lnTo>
                    <a:pt x="519" y="424"/>
                  </a:lnTo>
                  <a:lnTo>
                    <a:pt x="546" y="438"/>
                  </a:lnTo>
                  <a:lnTo>
                    <a:pt x="570" y="479"/>
                  </a:lnTo>
                  <a:lnTo>
                    <a:pt x="589" y="539"/>
                  </a:lnTo>
                  <a:lnTo>
                    <a:pt x="605" y="609"/>
                  </a:lnTo>
                  <a:lnTo>
                    <a:pt x="617" y="679"/>
                  </a:lnTo>
                  <a:lnTo>
                    <a:pt x="627" y="741"/>
                  </a:lnTo>
                  <a:lnTo>
                    <a:pt x="633" y="784"/>
                  </a:lnTo>
                  <a:lnTo>
                    <a:pt x="634" y="801"/>
                  </a:lnTo>
                  <a:lnTo>
                    <a:pt x="637" y="804"/>
                  </a:lnTo>
                  <a:lnTo>
                    <a:pt x="645" y="811"/>
                  </a:lnTo>
                  <a:lnTo>
                    <a:pt x="658" y="822"/>
                  </a:lnTo>
                  <a:lnTo>
                    <a:pt x="675" y="836"/>
                  </a:lnTo>
                  <a:lnTo>
                    <a:pt x="693" y="852"/>
                  </a:lnTo>
                  <a:lnTo>
                    <a:pt x="715" y="870"/>
                  </a:lnTo>
                  <a:lnTo>
                    <a:pt x="739" y="888"/>
                  </a:lnTo>
                  <a:lnTo>
                    <a:pt x="764" y="906"/>
                  </a:lnTo>
                  <a:lnTo>
                    <a:pt x="788" y="923"/>
                  </a:lnTo>
                  <a:lnTo>
                    <a:pt x="813" y="939"/>
                  </a:lnTo>
                  <a:lnTo>
                    <a:pt x="837" y="951"/>
                  </a:lnTo>
                  <a:lnTo>
                    <a:pt x="858" y="960"/>
                  </a:lnTo>
                  <a:lnTo>
                    <a:pt x="876" y="965"/>
                  </a:lnTo>
                  <a:lnTo>
                    <a:pt x="893" y="965"/>
                  </a:lnTo>
                  <a:lnTo>
                    <a:pt x="904" y="960"/>
                  </a:lnTo>
                  <a:lnTo>
                    <a:pt x="911" y="947"/>
                  </a:lnTo>
                  <a:lnTo>
                    <a:pt x="919" y="899"/>
                  </a:lnTo>
                  <a:lnTo>
                    <a:pt x="929" y="825"/>
                  </a:lnTo>
                  <a:lnTo>
                    <a:pt x="939" y="733"/>
                  </a:lnTo>
                  <a:lnTo>
                    <a:pt x="949" y="633"/>
                  </a:lnTo>
                  <a:lnTo>
                    <a:pt x="959" y="536"/>
                  </a:lnTo>
                  <a:lnTo>
                    <a:pt x="968" y="451"/>
                  </a:lnTo>
                  <a:lnTo>
                    <a:pt x="978" y="388"/>
                  </a:lnTo>
                  <a:lnTo>
                    <a:pt x="988" y="354"/>
                  </a:lnTo>
                  <a:lnTo>
                    <a:pt x="996" y="336"/>
                  </a:lnTo>
                  <a:lnTo>
                    <a:pt x="1005" y="309"/>
                  </a:lnTo>
                  <a:lnTo>
                    <a:pt x="1012" y="279"/>
                  </a:lnTo>
                  <a:lnTo>
                    <a:pt x="1019" y="246"/>
                  </a:lnTo>
                  <a:lnTo>
                    <a:pt x="1023" y="216"/>
                  </a:lnTo>
                  <a:lnTo>
                    <a:pt x="1027" y="188"/>
                  </a:lnTo>
                  <a:lnTo>
                    <a:pt x="1030" y="165"/>
                  </a:lnTo>
                  <a:lnTo>
                    <a:pt x="1031" y="153"/>
                  </a:lnTo>
                  <a:lnTo>
                    <a:pt x="1029" y="143"/>
                  </a:lnTo>
                  <a:lnTo>
                    <a:pt x="1022" y="129"/>
                  </a:lnTo>
                  <a:lnTo>
                    <a:pt x="1012" y="112"/>
                  </a:lnTo>
                  <a:lnTo>
                    <a:pt x="999" y="94"/>
                  </a:lnTo>
                  <a:lnTo>
                    <a:pt x="985" y="77"/>
                  </a:lnTo>
                  <a:lnTo>
                    <a:pt x="971" y="60"/>
                  </a:lnTo>
                  <a:lnTo>
                    <a:pt x="959" y="47"/>
                  </a:lnTo>
                  <a:lnTo>
                    <a:pt x="949" y="39"/>
                  </a:lnTo>
                  <a:lnTo>
                    <a:pt x="936" y="33"/>
                  </a:lnTo>
                  <a:lnTo>
                    <a:pt x="918" y="28"/>
                  </a:lnTo>
                  <a:lnTo>
                    <a:pt x="896" y="22"/>
                  </a:lnTo>
                  <a:lnTo>
                    <a:pt x="872" y="18"/>
                  </a:lnTo>
                  <a:lnTo>
                    <a:pt x="848" y="14"/>
                  </a:lnTo>
                  <a:lnTo>
                    <a:pt x="829" y="11"/>
                  </a:lnTo>
                  <a:lnTo>
                    <a:pt x="816" y="8"/>
                  </a:lnTo>
                  <a:lnTo>
                    <a:pt x="810" y="8"/>
                  </a:lnTo>
                  <a:lnTo>
                    <a:pt x="396" y="0"/>
                  </a:lnTo>
                  <a:lnTo>
                    <a:pt x="273" y="113"/>
                  </a:lnTo>
                  <a:lnTo>
                    <a:pt x="221" y="115"/>
                  </a:lnTo>
                  <a:lnTo>
                    <a:pt x="158" y="113"/>
                  </a:lnTo>
                  <a:lnTo>
                    <a:pt x="9" y="181"/>
                  </a:lnTo>
                  <a:close/>
                </a:path>
              </a:pathLst>
            </a:custGeom>
            <a:solidFill>
              <a:srgbClr val="4C7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39">
              <a:extLst>
                <a:ext uri="{FF2B5EF4-FFF2-40B4-BE49-F238E27FC236}">
                  <a16:creationId xmlns:a16="http://schemas.microsoft.com/office/drawing/2014/main" id="{17A00109-E8F9-4C88-82A4-F5E76160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980"/>
              <a:ext cx="210" cy="225"/>
            </a:xfrm>
            <a:custGeom>
              <a:avLst/>
              <a:gdLst>
                <a:gd name="T0" fmla="*/ 0 w 421"/>
                <a:gd name="T1" fmla="*/ 1 h 449"/>
                <a:gd name="T2" fmla="*/ 0 w 421"/>
                <a:gd name="T3" fmla="*/ 1 h 449"/>
                <a:gd name="T4" fmla="*/ 0 w 421"/>
                <a:gd name="T5" fmla="*/ 1 h 449"/>
                <a:gd name="T6" fmla="*/ 0 w 421"/>
                <a:gd name="T7" fmla="*/ 1 h 449"/>
                <a:gd name="T8" fmla="*/ 0 w 421"/>
                <a:gd name="T9" fmla="*/ 1 h 449"/>
                <a:gd name="T10" fmla="*/ 0 w 421"/>
                <a:gd name="T11" fmla="*/ 1 h 449"/>
                <a:gd name="T12" fmla="*/ 0 w 421"/>
                <a:gd name="T13" fmla="*/ 1 h 449"/>
                <a:gd name="T14" fmla="*/ 0 w 421"/>
                <a:gd name="T15" fmla="*/ 1 h 449"/>
                <a:gd name="T16" fmla="*/ 0 w 421"/>
                <a:gd name="T17" fmla="*/ 1 h 449"/>
                <a:gd name="T18" fmla="*/ 0 w 421"/>
                <a:gd name="T19" fmla="*/ 1 h 449"/>
                <a:gd name="T20" fmla="*/ 0 w 421"/>
                <a:gd name="T21" fmla="*/ 1 h 449"/>
                <a:gd name="T22" fmla="*/ 0 w 421"/>
                <a:gd name="T23" fmla="*/ 0 h 449"/>
                <a:gd name="T24" fmla="*/ 0 w 421"/>
                <a:gd name="T25" fmla="*/ 1 h 449"/>
                <a:gd name="T26" fmla="*/ 0 w 421"/>
                <a:gd name="T27" fmla="*/ 1 h 449"/>
                <a:gd name="T28" fmla="*/ 0 w 421"/>
                <a:gd name="T29" fmla="*/ 1 h 449"/>
                <a:gd name="T30" fmla="*/ 0 w 421"/>
                <a:gd name="T31" fmla="*/ 1 h 449"/>
                <a:gd name="T32" fmla="*/ 0 w 421"/>
                <a:gd name="T33" fmla="*/ 1 h 449"/>
                <a:gd name="T34" fmla="*/ 0 w 421"/>
                <a:gd name="T35" fmla="*/ 1 h 449"/>
                <a:gd name="T36" fmla="*/ 0 w 421"/>
                <a:gd name="T37" fmla="*/ 1 h 449"/>
                <a:gd name="T38" fmla="*/ 0 w 421"/>
                <a:gd name="T39" fmla="*/ 1 h 449"/>
                <a:gd name="T40" fmla="*/ 0 w 421"/>
                <a:gd name="T41" fmla="*/ 1 h 449"/>
                <a:gd name="T42" fmla="*/ 0 w 421"/>
                <a:gd name="T43" fmla="*/ 1 h 449"/>
                <a:gd name="T44" fmla="*/ 0 w 421"/>
                <a:gd name="T45" fmla="*/ 1 h 449"/>
                <a:gd name="T46" fmla="*/ 0 w 421"/>
                <a:gd name="T47" fmla="*/ 1 h 449"/>
                <a:gd name="T48" fmla="*/ 0 w 421"/>
                <a:gd name="T49" fmla="*/ 1 h 449"/>
                <a:gd name="T50" fmla="*/ 0 w 421"/>
                <a:gd name="T51" fmla="*/ 1 h 449"/>
                <a:gd name="T52" fmla="*/ 0 w 421"/>
                <a:gd name="T53" fmla="*/ 1 h 449"/>
                <a:gd name="T54" fmla="*/ 0 w 421"/>
                <a:gd name="T55" fmla="*/ 1 h 449"/>
                <a:gd name="T56" fmla="*/ 0 w 421"/>
                <a:gd name="T57" fmla="*/ 1 h 449"/>
                <a:gd name="T58" fmla="*/ 0 w 421"/>
                <a:gd name="T59" fmla="*/ 1 h 449"/>
                <a:gd name="T60" fmla="*/ 0 w 421"/>
                <a:gd name="T61" fmla="*/ 1 h 449"/>
                <a:gd name="T62" fmla="*/ 0 w 421"/>
                <a:gd name="T63" fmla="*/ 1 h 449"/>
                <a:gd name="T64" fmla="*/ 0 w 421"/>
                <a:gd name="T65" fmla="*/ 1 h 449"/>
                <a:gd name="T66" fmla="*/ 0 w 421"/>
                <a:gd name="T67" fmla="*/ 1 h 449"/>
                <a:gd name="T68" fmla="*/ 0 w 421"/>
                <a:gd name="T69" fmla="*/ 1 h 449"/>
                <a:gd name="T70" fmla="*/ 0 w 421"/>
                <a:gd name="T71" fmla="*/ 1 h 449"/>
                <a:gd name="T72" fmla="*/ 0 w 421"/>
                <a:gd name="T73" fmla="*/ 1 h 449"/>
                <a:gd name="T74" fmla="*/ 0 w 421"/>
                <a:gd name="T75" fmla="*/ 1 h 449"/>
                <a:gd name="T76" fmla="*/ 0 w 421"/>
                <a:gd name="T77" fmla="*/ 1 h 449"/>
                <a:gd name="T78" fmla="*/ 0 w 421"/>
                <a:gd name="T79" fmla="*/ 1 h 4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1" h="449">
                  <a:moveTo>
                    <a:pt x="419" y="158"/>
                  </a:moveTo>
                  <a:lnTo>
                    <a:pt x="421" y="133"/>
                  </a:lnTo>
                  <a:lnTo>
                    <a:pt x="408" y="112"/>
                  </a:lnTo>
                  <a:lnTo>
                    <a:pt x="387" y="94"/>
                  </a:lnTo>
                  <a:lnTo>
                    <a:pt x="361" y="78"/>
                  </a:lnTo>
                  <a:lnTo>
                    <a:pt x="331" y="67"/>
                  </a:lnTo>
                  <a:lnTo>
                    <a:pt x="303" y="58"/>
                  </a:lnTo>
                  <a:lnTo>
                    <a:pt x="279" y="53"/>
                  </a:lnTo>
                  <a:lnTo>
                    <a:pt x="264" y="51"/>
                  </a:lnTo>
                  <a:lnTo>
                    <a:pt x="251" y="51"/>
                  </a:lnTo>
                  <a:lnTo>
                    <a:pt x="236" y="51"/>
                  </a:lnTo>
                  <a:lnTo>
                    <a:pt x="216" y="51"/>
                  </a:lnTo>
                  <a:lnTo>
                    <a:pt x="197" y="50"/>
                  </a:lnTo>
                  <a:lnTo>
                    <a:pt x="179" y="50"/>
                  </a:lnTo>
                  <a:lnTo>
                    <a:pt x="163" y="50"/>
                  </a:lnTo>
                  <a:lnTo>
                    <a:pt x="153" y="50"/>
                  </a:lnTo>
                  <a:lnTo>
                    <a:pt x="149" y="50"/>
                  </a:lnTo>
                  <a:lnTo>
                    <a:pt x="149" y="47"/>
                  </a:lnTo>
                  <a:lnTo>
                    <a:pt x="149" y="42"/>
                  </a:lnTo>
                  <a:lnTo>
                    <a:pt x="149" y="33"/>
                  </a:lnTo>
                  <a:lnTo>
                    <a:pt x="146" y="22"/>
                  </a:lnTo>
                  <a:lnTo>
                    <a:pt x="142" y="14"/>
                  </a:lnTo>
                  <a:lnTo>
                    <a:pt x="134" y="5"/>
                  </a:lnTo>
                  <a:lnTo>
                    <a:pt x="124" y="0"/>
                  </a:lnTo>
                  <a:lnTo>
                    <a:pt x="109" y="0"/>
                  </a:lnTo>
                  <a:lnTo>
                    <a:pt x="95" y="4"/>
                  </a:lnTo>
                  <a:lnTo>
                    <a:pt x="79" y="14"/>
                  </a:lnTo>
                  <a:lnTo>
                    <a:pt x="62" y="26"/>
                  </a:lnTo>
                  <a:lnTo>
                    <a:pt x="46" y="42"/>
                  </a:lnTo>
                  <a:lnTo>
                    <a:pt x="30" y="58"/>
                  </a:lnTo>
                  <a:lnTo>
                    <a:pt x="16" y="75"/>
                  </a:lnTo>
                  <a:lnTo>
                    <a:pt x="7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7" y="117"/>
                  </a:lnTo>
                  <a:lnTo>
                    <a:pt x="14" y="120"/>
                  </a:lnTo>
                  <a:lnTo>
                    <a:pt x="16" y="124"/>
                  </a:lnTo>
                  <a:lnTo>
                    <a:pt x="11" y="162"/>
                  </a:lnTo>
                  <a:lnTo>
                    <a:pt x="5" y="203"/>
                  </a:lnTo>
                  <a:lnTo>
                    <a:pt x="1" y="235"/>
                  </a:lnTo>
                  <a:lnTo>
                    <a:pt x="0" y="248"/>
                  </a:lnTo>
                  <a:lnTo>
                    <a:pt x="1" y="252"/>
                  </a:lnTo>
                  <a:lnTo>
                    <a:pt x="7" y="264"/>
                  </a:lnTo>
                  <a:lnTo>
                    <a:pt x="15" y="281"/>
                  </a:lnTo>
                  <a:lnTo>
                    <a:pt x="25" y="302"/>
                  </a:lnTo>
                  <a:lnTo>
                    <a:pt x="35" y="323"/>
                  </a:lnTo>
                  <a:lnTo>
                    <a:pt x="44" y="344"/>
                  </a:lnTo>
                  <a:lnTo>
                    <a:pt x="53" y="363"/>
                  </a:lnTo>
                  <a:lnTo>
                    <a:pt x="60" y="374"/>
                  </a:lnTo>
                  <a:lnTo>
                    <a:pt x="67" y="384"/>
                  </a:lnTo>
                  <a:lnTo>
                    <a:pt x="75" y="396"/>
                  </a:lnTo>
                  <a:lnTo>
                    <a:pt x="85" y="409"/>
                  </a:lnTo>
                  <a:lnTo>
                    <a:pt x="95" y="420"/>
                  </a:lnTo>
                  <a:lnTo>
                    <a:pt x="103" y="431"/>
                  </a:lnTo>
                  <a:lnTo>
                    <a:pt x="110" y="441"/>
                  </a:lnTo>
                  <a:lnTo>
                    <a:pt x="116" y="447"/>
                  </a:lnTo>
                  <a:lnTo>
                    <a:pt x="117" y="449"/>
                  </a:lnTo>
                  <a:lnTo>
                    <a:pt x="118" y="448"/>
                  </a:lnTo>
                  <a:lnTo>
                    <a:pt x="121" y="442"/>
                  </a:lnTo>
                  <a:lnTo>
                    <a:pt x="127" y="434"/>
                  </a:lnTo>
                  <a:lnTo>
                    <a:pt x="135" y="424"/>
                  </a:lnTo>
                  <a:lnTo>
                    <a:pt x="145" y="413"/>
                  </a:lnTo>
                  <a:lnTo>
                    <a:pt x="158" y="402"/>
                  </a:lnTo>
                  <a:lnTo>
                    <a:pt x="172" y="391"/>
                  </a:lnTo>
                  <a:lnTo>
                    <a:pt x="188" y="381"/>
                  </a:lnTo>
                  <a:lnTo>
                    <a:pt x="198" y="375"/>
                  </a:lnTo>
                  <a:lnTo>
                    <a:pt x="212" y="365"/>
                  </a:lnTo>
                  <a:lnTo>
                    <a:pt x="226" y="351"/>
                  </a:lnTo>
                  <a:lnTo>
                    <a:pt x="244" y="336"/>
                  </a:lnTo>
                  <a:lnTo>
                    <a:pt x="263" y="319"/>
                  </a:lnTo>
                  <a:lnTo>
                    <a:pt x="282" y="301"/>
                  </a:lnTo>
                  <a:lnTo>
                    <a:pt x="302" y="281"/>
                  </a:lnTo>
                  <a:lnTo>
                    <a:pt x="321" y="260"/>
                  </a:lnTo>
                  <a:lnTo>
                    <a:pt x="341" y="242"/>
                  </a:lnTo>
                  <a:lnTo>
                    <a:pt x="358" y="222"/>
                  </a:lnTo>
                  <a:lnTo>
                    <a:pt x="375" y="206"/>
                  </a:lnTo>
                  <a:lnTo>
                    <a:pt x="390" y="190"/>
                  </a:lnTo>
                  <a:lnTo>
                    <a:pt x="403" y="176"/>
                  </a:lnTo>
                  <a:lnTo>
                    <a:pt x="411" y="166"/>
                  </a:lnTo>
                  <a:lnTo>
                    <a:pt x="418" y="161"/>
                  </a:lnTo>
                  <a:lnTo>
                    <a:pt x="419" y="158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40">
              <a:extLst>
                <a:ext uri="{FF2B5EF4-FFF2-40B4-BE49-F238E27FC236}">
                  <a16:creationId xmlns:a16="http://schemas.microsoft.com/office/drawing/2014/main" id="{9CFE697A-46D3-491F-B86D-CC3385D93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057"/>
              <a:ext cx="197" cy="257"/>
            </a:xfrm>
            <a:custGeom>
              <a:avLst/>
              <a:gdLst>
                <a:gd name="T0" fmla="*/ 1 w 394"/>
                <a:gd name="T1" fmla="*/ 0 h 516"/>
                <a:gd name="T2" fmla="*/ 1 w 394"/>
                <a:gd name="T3" fmla="*/ 0 h 516"/>
                <a:gd name="T4" fmla="*/ 1 w 394"/>
                <a:gd name="T5" fmla="*/ 0 h 516"/>
                <a:gd name="T6" fmla="*/ 1 w 394"/>
                <a:gd name="T7" fmla="*/ 0 h 516"/>
                <a:gd name="T8" fmla="*/ 1 w 394"/>
                <a:gd name="T9" fmla="*/ 0 h 516"/>
                <a:gd name="T10" fmla="*/ 1 w 394"/>
                <a:gd name="T11" fmla="*/ 0 h 516"/>
                <a:gd name="T12" fmla="*/ 1 w 394"/>
                <a:gd name="T13" fmla="*/ 0 h 516"/>
                <a:gd name="T14" fmla="*/ 1 w 394"/>
                <a:gd name="T15" fmla="*/ 0 h 516"/>
                <a:gd name="T16" fmla="*/ 1 w 394"/>
                <a:gd name="T17" fmla="*/ 0 h 516"/>
                <a:gd name="T18" fmla="*/ 1 w 394"/>
                <a:gd name="T19" fmla="*/ 0 h 516"/>
                <a:gd name="T20" fmla="*/ 1 w 394"/>
                <a:gd name="T21" fmla="*/ 0 h 516"/>
                <a:gd name="T22" fmla="*/ 1 w 394"/>
                <a:gd name="T23" fmla="*/ 0 h 516"/>
                <a:gd name="T24" fmla="*/ 1 w 394"/>
                <a:gd name="T25" fmla="*/ 0 h 516"/>
                <a:gd name="T26" fmla="*/ 1 w 394"/>
                <a:gd name="T27" fmla="*/ 0 h 516"/>
                <a:gd name="T28" fmla="*/ 1 w 394"/>
                <a:gd name="T29" fmla="*/ 0 h 516"/>
                <a:gd name="T30" fmla="*/ 1 w 394"/>
                <a:gd name="T31" fmla="*/ 0 h 516"/>
                <a:gd name="T32" fmla="*/ 1 w 394"/>
                <a:gd name="T33" fmla="*/ 0 h 516"/>
                <a:gd name="T34" fmla="*/ 1 w 394"/>
                <a:gd name="T35" fmla="*/ 0 h 516"/>
                <a:gd name="T36" fmla="*/ 1 w 394"/>
                <a:gd name="T37" fmla="*/ 0 h 516"/>
                <a:gd name="T38" fmla="*/ 1 w 394"/>
                <a:gd name="T39" fmla="*/ 0 h 516"/>
                <a:gd name="T40" fmla="*/ 1 w 394"/>
                <a:gd name="T41" fmla="*/ 0 h 516"/>
                <a:gd name="T42" fmla="*/ 1 w 394"/>
                <a:gd name="T43" fmla="*/ 0 h 516"/>
                <a:gd name="T44" fmla="*/ 1 w 394"/>
                <a:gd name="T45" fmla="*/ 0 h 516"/>
                <a:gd name="T46" fmla="*/ 1 w 394"/>
                <a:gd name="T47" fmla="*/ 0 h 516"/>
                <a:gd name="T48" fmla="*/ 0 w 394"/>
                <a:gd name="T49" fmla="*/ 0 h 516"/>
                <a:gd name="T50" fmla="*/ 1 w 394"/>
                <a:gd name="T51" fmla="*/ 0 h 516"/>
                <a:gd name="T52" fmla="*/ 1 w 394"/>
                <a:gd name="T53" fmla="*/ 0 h 516"/>
                <a:gd name="T54" fmla="*/ 1 w 394"/>
                <a:gd name="T55" fmla="*/ 0 h 516"/>
                <a:gd name="T56" fmla="*/ 1 w 394"/>
                <a:gd name="T57" fmla="*/ 0 h 516"/>
                <a:gd name="T58" fmla="*/ 1 w 394"/>
                <a:gd name="T59" fmla="*/ 0 h 516"/>
                <a:gd name="T60" fmla="*/ 1 w 394"/>
                <a:gd name="T61" fmla="*/ 0 h 516"/>
                <a:gd name="T62" fmla="*/ 1 w 394"/>
                <a:gd name="T63" fmla="*/ 0 h 516"/>
                <a:gd name="T64" fmla="*/ 1 w 394"/>
                <a:gd name="T65" fmla="*/ 0 h 516"/>
                <a:gd name="T66" fmla="*/ 1 w 394"/>
                <a:gd name="T67" fmla="*/ 0 h 516"/>
                <a:gd name="T68" fmla="*/ 1 w 394"/>
                <a:gd name="T69" fmla="*/ 0 h 516"/>
                <a:gd name="T70" fmla="*/ 1 w 394"/>
                <a:gd name="T71" fmla="*/ 0 h 516"/>
                <a:gd name="T72" fmla="*/ 1 w 394"/>
                <a:gd name="T73" fmla="*/ 0 h 516"/>
                <a:gd name="T74" fmla="*/ 1 w 394"/>
                <a:gd name="T75" fmla="*/ 0 h 516"/>
                <a:gd name="T76" fmla="*/ 1 w 394"/>
                <a:gd name="T77" fmla="*/ 0 h 516"/>
                <a:gd name="T78" fmla="*/ 1 w 394"/>
                <a:gd name="T79" fmla="*/ 0 h 516"/>
                <a:gd name="T80" fmla="*/ 1 w 394"/>
                <a:gd name="T81" fmla="*/ 0 h 516"/>
                <a:gd name="T82" fmla="*/ 1 w 394"/>
                <a:gd name="T83" fmla="*/ 0 h 516"/>
                <a:gd name="T84" fmla="*/ 1 w 394"/>
                <a:gd name="T85" fmla="*/ 0 h 516"/>
                <a:gd name="T86" fmla="*/ 1 w 394"/>
                <a:gd name="T87" fmla="*/ 0 h 516"/>
                <a:gd name="T88" fmla="*/ 1 w 394"/>
                <a:gd name="T89" fmla="*/ 0 h 516"/>
                <a:gd name="T90" fmla="*/ 1 w 394"/>
                <a:gd name="T91" fmla="*/ 0 h 516"/>
                <a:gd name="T92" fmla="*/ 1 w 394"/>
                <a:gd name="T93" fmla="*/ 0 h 516"/>
                <a:gd name="T94" fmla="*/ 1 w 394"/>
                <a:gd name="T95" fmla="*/ 0 h 516"/>
                <a:gd name="T96" fmla="*/ 1 w 394"/>
                <a:gd name="T97" fmla="*/ 0 h 516"/>
                <a:gd name="T98" fmla="*/ 1 w 394"/>
                <a:gd name="T99" fmla="*/ 0 h 516"/>
                <a:gd name="T100" fmla="*/ 1 w 394"/>
                <a:gd name="T101" fmla="*/ 0 h 516"/>
                <a:gd name="T102" fmla="*/ 1 w 394"/>
                <a:gd name="T103" fmla="*/ 0 h 516"/>
                <a:gd name="T104" fmla="*/ 1 w 394"/>
                <a:gd name="T105" fmla="*/ 0 h 516"/>
                <a:gd name="T106" fmla="*/ 1 w 394"/>
                <a:gd name="T107" fmla="*/ 0 h 516"/>
                <a:gd name="T108" fmla="*/ 1 w 394"/>
                <a:gd name="T109" fmla="*/ 0 h 516"/>
                <a:gd name="T110" fmla="*/ 1 w 394"/>
                <a:gd name="T111" fmla="*/ 0 h 516"/>
                <a:gd name="T112" fmla="*/ 1 w 394"/>
                <a:gd name="T113" fmla="*/ 0 h 516"/>
                <a:gd name="T114" fmla="*/ 1 w 394"/>
                <a:gd name="T115" fmla="*/ 0 h 5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4" h="516">
                  <a:moveTo>
                    <a:pt x="263" y="415"/>
                  </a:moveTo>
                  <a:lnTo>
                    <a:pt x="288" y="400"/>
                  </a:lnTo>
                  <a:lnTo>
                    <a:pt x="312" y="380"/>
                  </a:lnTo>
                  <a:lnTo>
                    <a:pt x="333" y="359"/>
                  </a:lnTo>
                  <a:lnTo>
                    <a:pt x="351" y="337"/>
                  </a:lnTo>
                  <a:lnTo>
                    <a:pt x="367" y="316"/>
                  </a:lnTo>
                  <a:lnTo>
                    <a:pt x="379" y="295"/>
                  </a:lnTo>
                  <a:lnTo>
                    <a:pt x="387" y="278"/>
                  </a:lnTo>
                  <a:lnTo>
                    <a:pt x="393" y="265"/>
                  </a:lnTo>
                  <a:lnTo>
                    <a:pt x="394" y="237"/>
                  </a:lnTo>
                  <a:lnTo>
                    <a:pt x="389" y="201"/>
                  </a:lnTo>
                  <a:lnTo>
                    <a:pt x="382" y="170"/>
                  </a:lnTo>
                  <a:lnTo>
                    <a:pt x="378" y="156"/>
                  </a:lnTo>
                  <a:lnTo>
                    <a:pt x="379" y="143"/>
                  </a:lnTo>
                  <a:lnTo>
                    <a:pt x="382" y="115"/>
                  </a:lnTo>
                  <a:lnTo>
                    <a:pt x="383" y="84"/>
                  </a:lnTo>
                  <a:lnTo>
                    <a:pt x="380" y="63"/>
                  </a:lnTo>
                  <a:lnTo>
                    <a:pt x="376" y="51"/>
                  </a:lnTo>
                  <a:lnTo>
                    <a:pt x="371" y="42"/>
                  </a:lnTo>
                  <a:lnTo>
                    <a:pt x="361" y="28"/>
                  </a:lnTo>
                  <a:lnTo>
                    <a:pt x="341" y="0"/>
                  </a:lnTo>
                  <a:lnTo>
                    <a:pt x="232" y="6"/>
                  </a:lnTo>
                  <a:lnTo>
                    <a:pt x="154" y="34"/>
                  </a:lnTo>
                  <a:lnTo>
                    <a:pt x="94" y="131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4" y="164"/>
                  </a:lnTo>
                  <a:lnTo>
                    <a:pt x="7" y="171"/>
                  </a:lnTo>
                  <a:lnTo>
                    <a:pt x="14" y="180"/>
                  </a:lnTo>
                  <a:lnTo>
                    <a:pt x="19" y="188"/>
                  </a:lnTo>
                  <a:lnTo>
                    <a:pt x="28" y="198"/>
                  </a:lnTo>
                  <a:lnTo>
                    <a:pt x="38" y="206"/>
                  </a:lnTo>
                  <a:lnTo>
                    <a:pt x="47" y="213"/>
                  </a:lnTo>
                  <a:lnTo>
                    <a:pt x="61" y="227"/>
                  </a:lnTo>
                  <a:lnTo>
                    <a:pt x="67" y="244"/>
                  </a:lnTo>
                  <a:lnTo>
                    <a:pt x="67" y="264"/>
                  </a:lnTo>
                  <a:lnTo>
                    <a:pt x="63" y="282"/>
                  </a:lnTo>
                  <a:lnTo>
                    <a:pt x="57" y="311"/>
                  </a:lnTo>
                  <a:lnTo>
                    <a:pt x="53" y="352"/>
                  </a:lnTo>
                  <a:lnTo>
                    <a:pt x="49" y="391"/>
                  </a:lnTo>
                  <a:lnTo>
                    <a:pt x="45" y="415"/>
                  </a:lnTo>
                  <a:lnTo>
                    <a:pt x="45" y="422"/>
                  </a:lnTo>
                  <a:lnTo>
                    <a:pt x="46" y="432"/>
                  </a:lnTo>
                  <a:lnTo>
                    <a:pt x="52" y="443"/>
                  </a:lnTo>
                  <a:lnTo>
                    <a:pt x="60" y="454"/>
                  </a:lnTo>
                  <a:lnTo>
                    <a:pt x="71" y="468"/>
                  </a:lnTo>
                  <a:lnTo>
                    <a:pt x="85" y="481"/>
                  </a:lnTo>
                  <a:lnTo>
                    <a:pt x="101" y="492"/>
                  </a:lnTo>
                  <a:lnTo>
                    <a:pt x="120" y="502"/>
                  </a:lnTo>
                  <a:lnTo>
                    <a:pt x="134" y="508"/>
                  </a:lnTo>
                  <a:lnTo>
                    <a:pt x="147" y="513"/>
                  </a:lnTo>
                  <a:lnTo>
                    <a:pt x="158" y="516"/>
                  </a:lnTo>
                  <a:lnTo>
                    <a:pt x="171" y="516"/>
                  </a:lnTo>
                  <a:lnTo>
                    <a:pt x="185" y="516"/>
                  </a:lnTo>
                  <a:lnTo>
                    <a:pt x="200" y="513"/>
                  </a:lnTo>
                  <a:lnTo>
                    <a:pt x="217" y="509"/>
                  </a:lnTo>
                  <a:lnTo>
                    <a:pt x="238" y="502"/>
                  </a:lnTo>
                  <a:lnTo>
                    <a:pt x="263" y="415"/>
                  </a:lnTo>
                  <a:close/>
                </a:path>
              </a:pathLst>
            </a:custGeom>
            <a:solidFill>
              <a:srgbClr val="C4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41">
              <a:extLst>
                <a:ext uri="{FF2B5EF4-FFF2-40B4-BE49-F238E27FC236}">
                  <a16:creationId xmlns:a16="http://schemas.microsoft.com/office/drawing/2014/main" id="{331107F2-E0EC-477A-B3F3-7B405470E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1539"/>
              <a:ext cx="333" cy="133"/>
            </a:xfrm>
            <a:custGeom>
              <a:avLst/>
              <a:gdLst>
                <a:gd name="T0" fmla="*/ 0 w 668"/>
                <a:gd name="T1" fmla="*/ 1 h 265"/>
                <a:gd name="T2" fmla="*/ 0 w 668"/>
                <a:gd name="T3" fmla="*/ 1 h 265"/>
                <a:gd name="T4" fmla="*/ 0 w 668"/>
                <a:gd name="T5" fmla="*/ 1 h 265"/>
                <a:gd name="T6" fmla="*/ 0 w 668"/>
                <a:gd name="T7" fmla="*/ 1 h 265"/>
                <a:gd name="T8" fmla="*/ 0 w 668"/>
                <a:gd name="T9" fmla="*/ 1 h 265"/>
                <a:gd name="T10" fmla="*/ 0 w 668"/>
                <a:gd name="T11" fmla="*/ 1 h 265"/>
                <a:gd name="T12" fmla="*/ 0 w 668"/>
                <a:gd name="T13" fmla="*/ 1 h 265"/>
                <a:gd name="T14" fmla="*/ 0 w 668"/>
                <a:gd name="T15" fmla="*/ 1 h 265"/>
                <a:gd name="T16" fmla="*/ 0 w 668"/>
                <a:gd name="T17" fmla="*/ 1 h 265"/>
                <a:gd name="T18" fmla="*/ 0 w 668"/>
                <a:gd name="T19" fmla="*/ 1 h 265"/>
                <a:gd name="T20" fmla="*/ 0 w 668"/>
                <a:gd name="T21" fmla="*/ 1 h 265"/>
                <a:gd name="T22" fmla="*/ 0 w 668"/>
                <a:gd name="T23" fmla="*/ 1 h 265"/>
                <a:gd name="T24" fmla="*/ 0 w 668"/>
                <a:gd name="T25" fmla="*/ 1 h 265"/>
                <a:gd name="T26" fmla="*/ 0 w 668"/>
                <a:gd name="T27" fmla="*/ 1 h 265"/>
                <a:gd name="T28" fmla="*/ 0 w 668"/>
                <a:gd name="T29" fmla="*/ 1 h 265"/>
                <a:gd name="T30" fmla="*/ 0 w 668"/>
                <a:gd name="T31" fmla="*/ 1 h 265"/>
                <a:gd name="T32" fmla="*/ 0 w 668"/>
                <a:gd name="T33" fmla="*/ 1 h 265"/>
                <a:gd name="T34" fmla="*/ 0 w 668"/>
                <a:gd name="T35" fmla="*/ 1 h 265"/>
                <a:gd name="T36" fmla="*/ 0 w 668"/>
                <a:gd name="T37" fmla="*/ 1 h 265"/>
                <a:gd name="T38" fmla="*/ 0 w 668"/>
                <a:gd name="T39" fmla="*/ 1 h 265"/>
                <a:gd name="T40" fmla="*/ 0 w 668"/>
                <a:gd name="T41" fmla="*/ 1 h 265"/>
                <a:gd name="T42" fmla="*/ 0 w 668"/>
                <a:gd name="T43" fmla="*/ 1 h 265"/>
                <a:gd name="T44" fmla="*/ 0 w 668"/>
                <a:gd name="T45" fmla="*/ 1 h 265"/>
                <a:gd name="T46" fmla="*/ 0 w 668"/>
                <a:gd name="T47" fmla="*/ 1 h 265"/>
                <a:gd name="T48" fmla="*/ 0 w 668"/>
                <a:gd name="T49" fmla="*/ 1 h 265"/>
                <a:gd name="T50" fmla="*/ 0 w 668"/>
                <a:gd name="T51" fmla="*/ 1 h 265"/>
                <a:gd name="T52" fmla="*/ 0 w 668"/>
                <a:gd name="T53" fmla="*/ 1 h 265"/>
                <a:gd name="T54" fmla="*/ 0 w 668"/>
                <a:gd name="T55" fmla="*/ 1 h 265"/>
                <a:gd name="T56" fmla="*/ 0 w 668"/>
                <a:gd name="T57" fmla="*/ 1 h 265"/>
                <a:gd name="T58" fmla="*/ 0 w 668"/>
                <a:gd name="T59" fmla="*/ 1 h 265"/>
                <a:gd name="T60" fmla="*/ 0 w 668"/>
                <a:gd name="T61" fmla="*/ 1 h 265"/>
                <a:gd name="T62" fmla="*/ 0 w 668"/>
                <a:gd name="T63" fmla="*/ 1 h 265"/>
                <a:gd name="T64" fmla="*/ 0 w 668"/>
                <a:gd name="T65" fmla="*/ 1 h 265"/>
                <a:gd name="T66" fmla="*/ 0 w 668"/>
                <a:gd name="T67" fmla="*/ 1 h 265"/>
                <a:gd name="T68" fmla="*/ 0 w 668"/>
                <a:gd name="T69" fmla="*/ 1 h 265"/>
                <a:gd name="T70" fmla="*/ 0 w 668"/>
                <a:gd name="T71" fmla="*/ 1 h 265"/>
                <a:gd name="T72" fmla="*/ 0 w 668"/>
                <a:gd name="T73" fmla="*/ 1 h 265"/>
                <a:gd name="T74" fmla="*/ 0 w 668"/>
                <a:gd name="T75" fmla="*/ 1 h 265"/>
                <a:gd name="T76" fmla="*/ 0 w 668"/>
                <a:gd name="T77" fmla="*/ 1 h 265"/>
                <a:gd name="T78" fmla="*/ 0 w 668"/>
                <a:gd name="T79" fmla="*/ 1 h 265"/>
                <a:gd name="T80" fmla="*/ 0 w 668"/>
                <a:gd name="T81" fmla="*/ 0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68" h="265">
                  <a:moveTo>
                    <a:pt x="459" y="59"/>
                  </a:moveTo>
                  <a:lnTo>
                    <a:pt x="493" y="47"/>
                  </a:lnTo>
                  <a:lnTo>
                    <a:pt x="528" y="38"/>
                  </a:lnTo>
                  <a:lnTo>
                    <a:pt x="563" y="29"/>
                  </a:lnTo>
                  <a:lnTo>
                    <a:pt x="595" y="22"/>
                  </a:lnTo>
                  <a:lnTo>
                    <a:pt x="624" y="17"/>
                  </a:lnTo>
                  <a:lnTo>
                    <a:pt x="647" y="12"/>
                  </a:lnTo>
                  <a:lnTo>
                    <a:pt x="662" y="11"/>
                  </a:lnTo>
                  <a:lnTo>
                    <a:pt x="668" y="10"/>
                  </a:lnTo>
                  <a:lnTo>
                    <a:pt x="665" y="10"/>
                  </a:lnTo>
                  <a:lnTo>
                    <a:pt x="658" y="11"/>
                  </a:lnTo>
                  <a:lnTo>
                    <a:pt x="647" y="12"/>
                  </a:lnTo>
                  <a:lnTo>
                    <a:pt x="635" y="17"/>
                  </a:lnTo>
                  <a:lnTo>
                    <a:pt x="624" y="21"/>
                  </a:lnTo>
                  <a:lnTo>
                    <a:pt x="616" y="28"/>
                  </a:lnTo>
                  <a:lnTo>
                    <a:pt x="610" y="36"/>
                  </a:lnTo>
                  <a:lnTo>
                    <a:pt x="610" y="46"/>
                  </a:lnTo>
                  <a:lnTo>
                    <a:pt x="612" y="71"/>
                  </a:lnTo>
                  <a:lnTo>
                    <a:pt x="610" y="96"/>
                  </a:lnTo>
                  <a:lnTo>
                    <a:pt x="606" y="115"/>
                  </a:lnTo>
                  <a:lnTo>
                    <a:pt x="605" y="123"/>
                  </a:lnTo>
                  <a:lnTo>
                    <a:pt x="602" y="124"/>
                  </a:lnTo>
                  <a:lnTo>
                    <a:pt x="596" y="129"/>
                  </a:lnTo>
                  <a:lnTo>
                    <a:pt x="587" y="134"/>
                  </a:lnTo>
                  <a:lnTo>
                    <a:pt x="575" y="140"/>
                  </a:lnTo>
                  <a:lnTo>
                    <a:pt x="561" y="145"/>
                  </a:lnTo>
                  <a:lnTo>
                    <a:pt x="546" y="151"/>
                  </a:lnTo>
                  <a:lnTo>
                    <a:pt x="531" y="154"/>
                  </a:lnTo>
                  <a:lnTo>
                    <a:pt x="517" y="155"/>
                  </a:lnTo>
                  <a:lnTo>
                    <a:pt x="507" y="155"/>
                  </a:lnTo>
                  <a:lnTo>
                    <a:pt x="491" y="158"/>
                  </a:lnTo>
                  <a:lnTo>
                    <a:pt x="470" y="161"/>
                  </a:lnTo>
                  <a:lnTo>
                    <a:pt x="447" y="166"/>
                  </a:lnTo>
                  <a:lnTo>
                    <a:pt x="419" y="171"/>
                  </a:lnTo>
                  <a:lnTo>
                    <a:pt x="389" y="178"/>
                  </a:lnTo>
                  <a:lnTo>
                    <a:pt x="360" y="183"/>
                  </a:lnTo>
                  <a:lnTo>
                    <a:pt x="328" y="190"/>
                  </a:lnTo>
                  <a:lnTo>
                    <a:pt x="298" y="197"/>
                  </a:lnTo>
                  <a:lnTo>
                    <a:pt x="269" y="204"/>
                  </a:lnTo>
                  <a:lnTo>
                    <a:pt x="241" y="210"/>
                  </a:lnTo>
                  <a:lnTo>
                    <a:pt x="217" y="215"/>
                  </a:lnTo>
                  <a:lnTo>
                    <a:pt x="197" y="220"/>
                  </a:lnTo>
                  <a:lnTo>
                    <a:pt x="182" y="224"/>
                  </a:lnTo>
                  <a:lnTo>
                    <a:pt x="171" y="225"/>
                  </a:lnTo>
                  <a:lnTo>
                    <a:pt x="168" y="227"/>
                  </a:lnTo>
                  <a:lnTo>
                    <a:pt x="163" y="229"/>
                  </a:lnTo>
                  <a:lnTo>
                    <a:pt x="146" y="235"/>
                  </a:lnTo>
                  <a:lnTo>
                    <a:pt x="123" y="242"/>
                  </a:lnTo>
                  <a:lnTo>
                    <a:pt x="95" y="251"/>
                  </a:lnTo>
                  <a:lnTo>
                    <a:pt x="69" y="259"/>
                  </a:lnTo>
                  <a:lnTo>
                    <a:pt x="44" y="263"/>
                  </a:lnTo>
                  <a:lnTo>
                    <a:pt x="24" y="265"/>
                  </a:lnTo>
                  <a:lnTo>
                    <a:pt x="14" y="260"/>
                  </a:lnTo>
                  <a:lnTo>
                    <a:pt x="3" y="229"/>
                  </a:lnTo>
                  <a:lnTo>
                    <a:pt x="0" y="192"/>
                  </a:lnTo>
                  <a:lnTo>
                    <a:pt x="2" y="161"/>
                  </a:lnTo>
                  <a:lnTo>
                    <a:pt x="3" y="147"/>
                  </a:lnTo>
                  <a:lnTo>
                    <a:pt x="41" y="80"/>
                  </a:lnTo>
                  <a:lnTo>
                    <a:pt x="46" y="80"/>
                  </a:lnTo>
                  <a:lnTo>
                    <a:pt x="53" y="80"/>
                  </a:lnTo>
                  <a:lnTo>
                    <a:pt x="63" y="81"/>
                  </a:lnTo>
                  <a:lnTo>
                    <a:pt x="74" y="82"/>
                  </a:lnTo>
                  <a:lnTo>
                    <a:pt x="87" y="84"/>
                  </a:lnTo>
                  <a:lnTo>
                    <a:pt x="102" y="84"/>
                  </a:lnTo>
                  <a:lnTo>
                    <a:pt x="119" y="85"/>
                  </a:lnTo>
                  <a:lnTo>
                    <a:pt x="137" y="85"/>
                  </a:lnTo>
                  <a:lnTo>
                    <a:pt x="157" y="85"/>
                  </a:lnTo>
                  <a:lnTo>
                    <a:pt x="178" y="84"/>
                  </a:lnTo>
                  <a:lnTo>
                    <a:pt x="199" y="81"/>
                  </a:lnTo>
                  <a:lnTo>
                    <a:pt x="223" y="78"/>
                  </a:lnTo>
                  <a:lnTo>
                    <a:pt x="248" y="74"/>
                  </a:lnTo>
                  <a:lnTo>
                    <a:pt x="273" y="68"/>
                  </a:lnTo>
                  <a:lnTo>
                    <a:pt x="300" y="60"/>
                  </a:lnTo>
                  <a:lnTo>
                    <a:pt x="326" y="52"/>
                  </a:lnTo>
                  <a:lnTo>
                    <a:pt x="344" y="45"/>
                  </a:lnTo>
                  <a:lnTo>
                    <a:pt x="363" y="36"/>
                  </a:lnTo>
                  <a:lnTo>
                    <a:pt x="378" y="28"/>
                  </a:lnTo>
                  <a:lnTo>
                    <a:pt x="391" y="19"/>
                  </a:lnTo>
                  <a:lnTo>
                    <a:pt x="402" y="11"/>
                  </a:lnTo>
                  <a:lnTo>
                    <a:pt x="410" y="5"/>
                  </a:lnTo>
                  <a:lnTo>
                    <a:pt x="416" y="1"/>
                  </a:lnTo>
                  <a:lnTo>
                    <a:pt x="417" y="0"/>
                  </a:lnTo>
                  <a:lnTo>
                    <a:pt x="459" y="59"/>
                  </a:lnTo>
                  <a:close/>
                </a:path>
              </a:pathLst>
            </a:custGeom>
            <a:solidFill>
              <a:srgbClr val="C4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42">
              <a:extLst>
                <a:ext uri="{FF2B5EF4-FFF2-40B4-BE49-F238E27FC236}">
                  <a16:creationId xmlns:a16="http://schemas.microsoft.com/office/drawing/2014/main" id="{69EA8C05-7F85-4D53-8C85-BB844B1CB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1847"/>
              <a:ext cx="162" cy="137"/>
            </a:xfrm>
            <a:custGeom>
              <a:avLst/>
              <a:gdLst>
                <a:gd name="T0" fmla="*/ 1 w 324"/>
                <a:gd name="T1" fmla="*/ 1 h 274"/>
                <a:gd name="T2" fmla="*/ 1 w 324"/>
                <a:gd name="T3" fmla="*/ 1 h 274"/>
                <a:gd name="T4" fmla="*/ 1 w 324"/>
                <a:gd name="T5" fmla="*/ 1 h 274"/>
                <a:gd name="T6" fmla="*/ 1 w 324"/>
                <a:gd name="T7" fmla="*/ 1 h 274"/>
                <a:gd name="T8" fmla="*/ 1 w 324"/>
                <a:gd name="T9" fmla="*/ 1 h 274"/>
                <a:gd name="T10" fmla="*/ 1 w 324"/>
                <a:gd name="T11" fmla="*/ 1 h 274"/>
                <a:gd name="T12" fmla="*/ 1 w 324"/>
                <a:gd name="T13" fmla="*/ 1 h 274"/>
                <a:gd name="T14" fmla="*/ 1 w 324"/>
                <a:gd name="T15" fmla="*/ 1 h 274"/>
                <a:gd name="T16" fmla="*/ 1 w 324"/>
                <a:gd name="T17" fmla="*/ 1 h 274"/>
                <a:gd name="T18" fmla="*/ 1 w 324"/>
                <a:gd name="T19" fmla="*/ 1 h 274"/>
                <a:gd name="T20" fmla="*/ 1 w 324"/>
                <a:gd name="T21" fmla="*/ 1 h 274"/>
                <a:gd name="T22" fmla="*/ 1 w 324"/>
                <a:gd name="T23" fmla="*/ 1 h 274"/>
                <a:gd name="T24" fmla="*/ 1 w 324"/>
                <a:gd name="T25" fmla="*/ 1 h 274"/>
                <a:gd name="T26" fmla="*/ 1 w 324"/>
                <a:gd name="T27" fmla="*/ 1 h 274"/>
                <a:gd name="T28" fmla="*/ 1 w 324"/>
                <a:gd name="T29" fmla="*/ 1 h 274"/>
                <a:gd name="T30" fmla="*/ 1 w 324"/>
                <a:gd name="T31" fmla="*/ 1 h 274"/>
                <a:gd name="T32" fmla="*/ 1 w 324"/>
                <a:gd name="T33" fmla="*/ 1 h 274"/>
                <a:gd name="T34" fmla="*/ 1 w 324"/>
                <a:gd name="T35" fmla="*/ 1 h 274"/>
                <a:gd name="T36" fmla="*/ 1 w 324"/>
                <a:gd name="T37" fmla="*/ 1 h 274"/>
                <a:gd name="T38" fmla="*/ 1 w 324"/>
                <a:gd name="T39" fmla="*/ 1 h 274"/>
                <a:gd name="T40" fmla="*/ 1 w 324"/>
                <a:gd name="T41" fmla="*/ 1 h 274"/>
                <a:gd name="T42" fmla="*/ 1 w 324"/>
                <a:gd name="T43" fmla="*/ 1 h 274"/>
                <a:gd name="T44" fmla="*/ 1 w 324"/>
                <a:gd name="T45" fmla="*/ 1 h 274"/>
                <a:gd name="T46" fmla="*/ 1 w 324"/>
                <a:gd name="T47" fmla="*/ 1 h 274"/>
                <a:gd name="T48" fmla="*/ 1 w 324"/>
                <a:gd name="T49" fmla="*/ 1 h 274"/>
                <a:gd name="T50" fmla="*/ 1 w 324"/>
                <a:gd name="T51" fmla="*/ 1 h 274"/>
                <a:gd name="T52" fmla="*/ 1 w 324"/>
                <a:gd name="T53" fmla="*/ 1 h 274"/>
                <a:gd name="T54" fmla="*/ 1 w 324"/>
                <a:gd name="T55" fmla="*/ 1 h 274"/>
                <a:gd name="T56" fmla="*/ 1 w 324"/>
                <a:gd name="T57" fmla="*/ 1 h 274"/>
                <a:gd name="T58" fmla="*/ 1 w 324"/>
                <a:gd name="T59" fmla="*/ 1 h 274"/>
                <a:gd name="T60" fmla="*/ 1 w 324"/>
                <a:gd name="T61" fmla="*/ 1 h 274"/>
                <a:gd name="T62" fmla="*/ 1 w 324"/>
                <a:gd name="T63" fmla="*/ 1 h 274"/>
                <a:gd name="T64" fmla="*/ 1 w 324"/>
                <a:gd name="T65" fmla="*/ 1 h 274"/>
                <a:gd name="T66" fmla="*/ 1 w 324"/>
                <a:gd name="T67" fmla="*/ 0 h 274"/>
                <a:gd name="T68" fmla="*/ 1 w 324"/>
                <a:gd name="T69" fmla="*/ 1 h 274"/>
                <a:gd name="T70" fmla="*/ 1 w 324"/>
                <a:gd name="T71" fmla="*/ 1 h 274"/>
                <a:gd name="T72" fmla="*/ 1 w 324"/>
                <a:gd name="T73" fmla="*/ 1 h 274"/>
                <a:gd name="T74" fmla="*/ 1 w 324"/>
                <a:gd name="T75" fmla="*/ 1 h 274"/>
                <a:gd name="T76" fmla="*/ 1 w 324"/>
                <a:gd name="T77" fmla="*/ 1 h 274"/>
                <a:gd name="T78" fmla="*/ 1 w 324"/>
                <a:gd name="T79" fmla="*/ 1 h 274"/>
                <a:gd name="T80" fmla="*/ 1 w 324"/>
                <a:gd name="T81" fmla="*/ 1 h 274"/>
                <a:gd name="T82" fmla="*/ 0 w 324"/>
                <a:gd name="T83" fmla="*/ 1 h 274"/>
                <a:gd name="T84" fmla="*/ 1 w 324"/>
                <a:gd name="T85" fmla="*/ 1 h 274"/>
                <a:gd name="T86" fmla="*/ 1 w 324"/>
                <a:gd name="T87" fmla="*/ 1 h 274"/>
                <a:gd name="T88" fmla="*/ 1 w 324"/>
                <a:gd name="T89" fmla="*/ 1 h 274"/>
                <a:gd name="T90" fmla="*/ 1 w 324"/>
                <a:gd name="T91" fmla="*/ 1 h 274"/>
                <a:gd name="T92" fmla="*/ 1 w 324"/>
                <a:gd name="T93" fmla="*/ 1 h 274"/>
                <a:gd name="T94" fmla="*/ 1 w 324"/>
                <a:gd name="T95" fmla="*/ 1 h 274"/>
                <a:gd name="T96" fmla="*/ 1 w 324"/>
                <a:gd name="T97" fmla="*/ 1 h 274"/>
                <a:gd name="T98" fmla="*/ 1 w 324"/>
                <a:gd name="T99" fmla="*/ 1 h 274"/>
                <a:gd name="T100" fmla="*/ 1 w 324"/>
                <a:gd name="T101" fmla="*/ 1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274">
                  <a:moveTo>
                    <a:pt x="90" y="274"/>
                  </a:moveTo>
                  <a:lnTo>
                    <a:pt x="97" y="272"/>
                  </a:lnTo>
                  <a:lnTo>
                    <a:pt x="105" y="270"/>
                  </a:lnTo>
                  <a:lnTo>
                    <a:pt x="118" y="267"/>
                  </a:lnTo>
                  <a:lnTo>
                    <a:pt x="133" y="266"/>
                  </a:lnTo>
                  <a:lnTo>
                    <a:pt x="149" y="263"/>
                  </a:lnTo>
                  <a:lnTo>
                    <a:pt x="167" y="262"/>
                  </a:lnTo>
                  <a:lnTo>
                    <a:pt x="185" y="260"/>
                  </a:lnTo>
                  <a:lnTo>
                    <a:pt x="205" y="259"/>
                  </a:lnTo>
                  <a:lnTo>
                    <a:pt x="224" y="258"/>
                  </a:lnTo>
                  <a:lnTo>
                    <a:pt x="242" y="256"/>
                  </a:lnTo>
                  <a:lnTo>
                    <a:pt x="261" y="255"/>
                  </a:lnTo>
                  <a:lnTo>
                    <a:pt x="277" y="253"/>
                  </a:lnTo>
                  <a:lnTo>
                    <a:pt x="293" y="252"/>
                  </a:lnTo>
                  <a:lnTo>
                    <a:pt x="305" y="251"/>
                  </a:lnTo>
                  <a:lnTo>
                    <a:pt x="317" y="249"/>
                  </a:lnTo>
                  <a:lnTo>
                    <a:pt x="324" y="248"/>
                  </a:lnTo>
                  <a:lnTo>
                    <a:pt x="307" y="179"/>
                  </a:lnTo>
                  <a:lnTo>
                    <a:pt x="305" y="175"/>
                  </a:lnTo>
                  <a:lnTo>
                    <a:pt x="300" y="168"/>
                  </a:lnTo>
                  <a:lnTo>
                    <a:pt x="287" y="157"/>
                  </a:lnTo>
                  <a:lnTo>
                    <a:pt x="272" y="146"/>
                  </a:lnTo>
                  <a:lnTo>
                    <a:pt x="252" y="132"/>
                  </a:lnTo>
                  <a:lnTo>
                    <a:pt x="230" y="116"/>
                  </a:lnTo>
                  <a:lnTo>
                    <a:pt x="206" y="101"/>
                  </a:lnTo>
                  <a:lnTo>
                    <a:pt x="182" y="84"/>
                  </a:lnTo>
                  <a:lnTo>
                    <a:pt x="157" y="68"/>
                  </a:lnTo>
                  <a:lnTo>
                    <a:pt x="133" y="53"/>
                  </a:lnTo>
                  <a:lnTo>
                    <a:pt x="111" y="39"/>
                  </a:lnTo>
                  <a:lnTo>
                    <a:pt x="90" y="26"/>
                  </a:lnTo>
                  <a:lnTo>
                    <a:pt x="73" y="15"/>
                  </a:lnTo>
                  <a:lnTo>
                    <a:pt x="59" y="7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1" y="7"/>
                  </a:lnTo>
                  <a:lnTo>
                    <a:pt x="23" y="12"/>
                  </a:lnTo>
                  <a:lnTo>
                    <a:pt x="13" y="19"/>
                  </a:lnTo>
                  <a:lnTo>
                    <a:pt x="6" y="28"/>
                  </a:lnTo>
                  <a:lnTo>
                    <a:pt x="2" y="39"/>
                  </a:lnTo>
                  <a:lnTo>
                    <a:pt x="0" y="50"/>
                  </a:lnTo>
                  <a:lnTo>
                    <a:pt x="6" y="64"/>
                  </a:lnTo>
                  <a:lnTo>
                    <a:pt x="16" y="80"/>
                  </a:lnTo>
                  <a:lnTo>
                    <a:pt x="28" y="96"/>
                  </a:lnTo>
                  <a:lnTo>
                    <a:pt x="44" y="112"/>
                  </a:lnTo>
                  <a:lnTo>
                    <a:pt x="58" y="127"/>
                  </a:lnTo>
                  <a:lnTo>
                    <a:pt x="70" y="139"/>
                  </a:lnTo>
                  <a:lnTo>
                    <a:pt x="79" y="147"/>
                  </a:lnTo>
                  <a:lnTo>
                    <a:pt x="81" y="150"/>
                  </a:lnTo>
                  <a:lnTo>
                    <a:pt x="90" y="274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43">
              <a:extLst>
                <a:ext uri="{FF2B5EF4-FFF2-40B4-BE49-F238E27FC236}">
                  <a16:creationId xmlns:a16="http://schemas.microsoft.com/office/drawing/2014/main" id="{CD7F7362-18F1-46F1-9936-C9FC8A6F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38"/>
              <a:ext cx="93" cy="70"/>
            </a:xfrm>
            <a:custGeom>
              <a:avLst/>
              <a:gdLst>
                <a:gd name="T0" fmla="*/ 1 w 185"/>
                <a:gd name="T1" fmla="*/ 0 h 142"/>
                <a:gd name="T2" fmla="*/ 1 w 185"/>
                <a:gd name="T3" fmla="*/ 0 h 142"/>
                <a:gd name="T4" fmla="*/ 1 w 185"/>
                <a:gd name="T5" fmla="*/ 0 h 142"/>
                <a:gd name="T6" fmla="*/ 1 w 185"/>
                <a:gd name="T7" fmla="*/ 0 h 142"/>
                <a:gd name="T8" fmla="*/ 0 w 185"/>
                <a:gd name="T9" fmla="*/ 0 h 142"/>
                <a:gd name="T10" fmla="*/ 0 w 185"/>
                <a:gd name="T11" fmla="*/ 0 h 142"/>
                <a:gd name="T12" fmla="*/ 1 w 185"/>
                <a:gd name="T13" fmla="*/ 0 h 142"/>
                <a:gd name="T14" fmla="*/ 1 w 185"/>
                <a:gd name="T15" fmla="*/ 0 h 142"/>
                <a:gd name="T16" fmla="*/ 1 w 185"/>
                <a:gd name="T17" fmla="*/ 0 h 142"/>
                <a:gd name="T18" fmla="*/ 1 w 185"/>
                <a:gd name="T19" fmla="*/ 0 h 142"/>
                <a:gd name="T20" fmla="*/ 1 w 185"/>
                <a:gd name="T21" fmla="*/ 0 h 142"/>
                <a:gd name="T22" fmla="*/ 1 w 185"/>
                <a:gd name="T23" fmla="*/ 0 h 142"/>
                <a:gd name="T24" fmla="*/ 1 w 185"/>
                <a:gd name="T25" fmla="*/ 0 h 142"/>
                <a:gd name="T26" fmla="*/ 1 w 185"/>
                <a:gd name="T27" fmla="*/ 0 h 142"/>
                <a:gd name="T28" fmla="*/ 1 w 185"/>
                <a:gd name="T29" fmla="*/ 0 h 142"/>
                <a:gd name="T30" fmla="*/ 1 w 185"/>
                <a:gd name="T31" fmla="*/ 0 h 142"/>
                <a:gd name="T32" fmla="*/ 1 w 185"/>
                <a:gd name="T33" fmla="*/ 0 h 142"/>
                <a:gd name="T34" fmla="*/ 1 w 185"/>
                <a:gd name="T35" fmla="*/ 0 h 142"/>
                <a:gd name="T36" fmla="*/ 1 w 185"/>
                <a:gd name="T37" fmla="*/ 0 h 142"/>
                <a:gd name="T38" fmla="*/ 1 w 185"/>
                <a:gd name="T39" fmla="*/ 0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5" h="142">
                  <a:moveTo>
                    <a:pt x="54" y="0"/>
                  </a:moveTo>
                  <a:lnTo>
                    <a:pt x="6" y="70"/>
                  </a:lnTo>
                  <a:lnTo>
                    <a:pt x="5" y="73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10"/>
                  </a:lnTo>
                  <a:lnTo>
                    <a:pt x="14" y="121"/>
                  </a:lnTo>
                  <a:lnTo>
                    <a:pt x="31" y="131"/>
                  </a:lnTo>
                  <a:lnTo>
                    <a:pt x="58" y="139"/>
                  </a:lnTo>
                  <a:lnTo>
                    <a:pt x="87" y="142"/>
                  </a:lnTo>
                  <a:lnTo>
                    <a:pt x="112" y="140"/>
                  </a:lnTo>
                  <a:lnTo>
                    <a:pt x="133" y="136"/>
                  </a:lnTo>
                  <a:lnTo>
                    <a:pt x="152" y="128"/>
                  </a:lnTo>
                  <a:lnTo>
                    <a:pt x="167" y="121"/>
                  </a:lnTo>
                  <a:lnTo>
                    <a:pt x="177" y="112"/>
                  </a:lnTo>
                  <a:lnTo>
                    <a:pt x="182" y="108"/>
                  </a:lnTo>
                  <a:lnTo>
                    <a:pt x="185" y="105"/>
                  </a:lnTo>
                  <a:lnTo>
                    <a:pt x="108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44">
              <a:extLst>
                <a:ext uri="{FF2B5EF4-FFF2-40B4-BE49-F238E27FC236}">
                  <a16:creationId xmlns:a16="http://schemas.microsoft.com/office/drawing/2014/main" id="{4713AF2B-7947-4AE4-9B36-565ADECF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146"/>
              <a:ext cx="96" cy="76"/>
            </a:xfrm>
            <a:custGeom>
              <a:avLst/>
              <a:gdLst>
                <a:gd name="T0" fmla="*/ 0 w 191"/>
                <a:gd name="T1" fmla="*/ 1 h 151"/>
                <a:gd name="T2" fmla="*/ 1 w 191"/>
                <a:gd name="T3" fmla="*/ 1 h 151"/>
                <a:gd name="T4" fmla="*/ 1 w 191"/>
                <a:gd name="T5" fmla="*/ 1 h 151"/>
                <a:gd name="T6" fmla="*/ 1 w 191"/>
                <a:gd name="T7" fmla="*/ 1 h 151"/>
                <a:gd name="T8" fmla="*/ 1 w 191"/>
                <a:gd name="T9" fmla="*/ 1 h 151"/>
                <a:gd name="T10" fmla="*/ 1 w 191"/>
                <a:gd name="T11" fmla="*/ 1 h 151"/>
                <a:gd name="T12" fmla="*/ 1 w 191"/>
                <a:gd name="T13" fmla="*/ 1 h 151"/>
                <a:gd name="T14" fmla="*/ 1 w 191"/>
                <a:gd name="T15" fmla="*/ 1 h 151"/>
                <a:gd name="T16" fmla="*/ 1 w 191"/>
                <a:gd name="T17" fmla="*/ 1 h 151"/>
                <a:gd name="T18" fmla="*/ 1 w 191"/>
                <a:gd name="T19" fmla="*/ 1 h 151"/>
                <a:gd name="T20" fmla="*/ 1 w 191"/>
                <a:gd name="T21" fmla="*/ 1 h 151"/>
                <a:gd name="T22" fmla="*/ 1 w 191"/>
                <a:gd name="T23" fmla="*/ 1 h 151"/>
                <a:gd name="T24" fmla="*/ 1 w 191"/>
                <a:gd name="T25" fmla="*/ 1 h 151"/>
                <a:gd name="T26" fmla="*/ 1 w 191"/>
                <a:gd name="T27" fmla="*/ 1 h 151"/>
                <a:gd name="T28" fmla="*/ 1 w 191"/>
                <a:gd name="T29" fmla="*/ 1 h 151"/>
                <a:gd name="T30" fmla="*/ 1 w 191"/>
                <a:gd name="T31" fmla="*/ 1 h 151"/>
                <a:gd name="T32" fmla="*/ 1 w 191"/>
                <a:gd name="T33" fmla="*/ 1 h 151"/>
                <a:gd name="T34" fmla="*/ 1 w 191"/>
                <a:gd name="T35" fmla="*/ 0 h 151"/>
                <a:gd name="T36" fmla="*/ 0 w 191"/>
                <a:gd name="T37" fmla="*/ 1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1" h="151">
                  <a:moveTo>
                    <a:pt x="0" y="97"/>
                  </a:moveTo>
                  <a:lnTo>
                    <a:pt x="32" y="112"/>
                  </a:lnTo>
                  <a:lnTo>
                    <a:pt x="53" y="126"/>
                  </a:lnTo>
                  <a:lnTo>
                    <a:pt x="65" y="137"/>
                  </a:lnTo>
                  <a:lnTo>
                    <a:pt x="74" y="144"/>
                  </a:lnTo>
                  <a:lnTo>
                    <a:pt x="78" y="150"/>
                  </a:lnTo>
                  <a:lnTo>
                    <a:pt x="82" y="151"/>
                  </a:lnTo>
                  <a:lnTo>
                    <a:pt x="89" y="149"/>
                  </a:lnTo>
                  <a:lnTo>
                    <a:pt x="100" y="142"/>
                  </a:lnTo>
                  <a:lnTo>
                    <a:pt x="116" y="132"/>
                  </a:lnTo>
                  <a:lnTo>
                    <a:pt x="131" y="121"/>
                  </a:lnTo>
                  <a:lnTo>
                    <a:pt x="145" y="109"/>
                  </a:lnTo>
                  <a:lnTo>
                    <a:pt x="161" y="97"/>
                  </a:lnTo>
                  <a:lnTo>
                    <a:pt x="173" y="87"/>
                  </a:lnTo>
                  <a:lnTo>
                    <a:pt x="183" y="79"/>
                  </a:lnTo>
                  <a:lnTo>
                    <a:pt x="189" y="73"/>
                  </a:lnTo>
                  <a:lnTo>
                    <a:pt x="191" y="70"/>
                  </a:lnTo>
                  <a:lnTo>
                    <a:pt x="121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45">
              <a:extLst>
                <a:ext uri="{FF2B5EF4-FFF2-40B4-BE49-F238E27FC236}">
                  <a16:creationId xmlns:a16="http://schemas.microsoft.com/office/drawing/2014/main" id="{AB026C37-BEFC-472C-AF85-611EC330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1651"/>
              <a:ext cx="152" cy="166"/>
            </a:xfrm>
            <a:custGeom>
              <a:avLst/>
              <a:gdLst>
                <a:gd name="T0" fmla="*/ 1 w 303"/>
                <a:gd name="T1" fmla="*/ 0 h 334"/>
                <a:gd name="T2" fmla="*/ 1 w 303"/>
                <a:gd name="T3" fmla="*/ 0 h 334"/>
                <a:gd name="T4" fmla="*/ 1 w 303"/>
                <a:gd name="T5" fmla="*/ 0 h 334"/>
                <a:gd name="T6" fmla="*/ 1 w 303"/>
                <a:gd name="T7" fmla="*/ 0 h 334"/>
                <a:gd name="T8" fmla="*/ 0 w 303"/>
                <a:gd name="T9" fmla="*/ 0 h 334"/>
                <a:gd name="T10" fmla="*/ 1 w 303"/>
                <a:gd name="T11" fmla="*/ 0 h 334"/>
                <a:gd name="T12" fmla="*/ 1 w 303"/>
                <a:gd name="T13" fmla="*/ 0 h 334"/>
                <a:gd name="T14" fmla="*/ 1 w 303"/>
                <a:gd name="T15" fmla="*/ 0 h 334"/>
                <a:gd name="T16" fmla="*/ 1 w 303"/>
                <a:gd name="T17" fmla="*/ 0 h 334"/>
                <a:gd name="T18" fmla="*/ 1 w 303"/>
                <a:gd name="T19" fmla="*/ 0 h 334"/>
                <a:gd name="T20" fmla="*/ 1 w 303"/>
                <a:gd name="T21" fmla="*/ 0 h 334"/>
                <a:gd name="T22" fmla="*/ 1 w 303"/>
                <a:gd name="T23" fmla="*/ 0 h 334"/>
                <a:gd name="T24" fmla="*/ 1 w 303"/>
                <a:gd name="T25" fmla="*/ 0 h 334"/>
                <a:gd name="T26" fmla="*/ 1 w 303"/>
                <a:gd name="T27" fmla="*/ 0 h 334"/>
                <a:gd name="T28" fmla="*/ 1 w 303"/>
                <a:gd name="T29" fmla="*/ 0 h 334"/>
                <a:gd name="T30" fmla="*/ 1 w 303"/>
                <a:gd name="T31" fmla="*/ 0 h 334"/>
                <a:gd name="T32" fmla="*/ 1 w 303"/>
                <a:gd name="T33" fmla="*/ 0 h 334"/>
                <a:gd name="T34" fmla="*/ 1 w 303"/>
                <a:gd name="T35" fmla="*/ 0 h 334"/>
                <a:gd name="T36" fmla="*/ 1 w 303"/>
                <a:gd name="T37" fmla="*/ 0 h 334"/>
                <a:gd name="T38" fmla="*/ 1 w 303"/>
                <a:gd name="T39" fmla="*/ 0 h 334"/>
                <a:gd name="T40" fmla="*/ 1 w 303"/>
                <a:gd name="T41" fmla="*/ 0 h 334"/>
                <a:gd name="T42" fmla="*/ 1 w 303"/>
                <a:gd name="T43" fmla="*/ 0 h 334"/>
                <a:gd name="T44" fmla="*/ 1 w 303"/>
                <a:gd name="T45" fmla="*/ 0 h 334"/>
                <a:gd name="T46" fmla="*/ 1 w 303"/>
                <a:gd name="T47" fmla="*/ 0 h 334"/>
                <a:gd name="T48" fmla="*/ 1 w 303"/>
                <a:gd name="T49" fmla="*/ 0 h 334"/>
                <a:gd name="T50" fmla="*/ 1 w 303"/>
                <a:gd name="T51" fmla="*/ 0 h 334"/>
                <a:gd name="T52" fmla="*/ 1 w 303"/>
                <a:gd name="T53" fmla="*/ 0 h 334"/>
                <a:gd name="T54" fmla="*/ 1 w 303"/>
                <a:gd name="T55" fmla="*/ 0 h 334"/>
                <a:gd name="T56" fmla="*/ 1 w 303"/>
                <a:gd name="T57" fmla="*/ 0 h 334"/>
                <a:gd name="T58" fmla="*/ 1 w 303"/>
                <a:gd name="T59" fmla="*/ 0 h 334"/>
                <a:gd name="T60" fmla="*/ 1 w 303"/>
                <a:gd name="T61" fmla="*/ 0 h 334"/>
                <a:gd name="T62" fmla="*/ 1 w 303"/>
                <a:gd name="T63" fmla="*/ 0 h 334"/>
                <a:gd name="T64" fmla="*/ 1 w 303"/>
                <a:gd name="T65" fmla="*/ 0 h 334"/>
                <a:gd name="T66" fmla="*/ 1 w 303"/>
                <a:gd name="T67" fmla="*/ 0 h 334"/>
                <a:gd name="T68" fmla="*/ 1 w 303"/>
                <a:gd name="T69" fmla="*/ 0 h 334"/>
                <a:gd name="T70" fmla="*/ 1 w 303"/>
                <a:gd name="T71" fmla="*/ 0 h 334"/>
                <a:gd name="T72" fmla="*/ 1 w 303"/>
                <a:gd name="T73" fmla="*/ 0 h 334"/>
                <a:gd name="T74" fmla="*/ 1 w 303"/>
                <a:gd name="T75" fmla="*/ 0 h 334"/>
                <a:gd name="T76" fmla="*/ 1 w 303"/>
                <a:gd name="T77" fmla="*/ 0 h 334"/>
                <a:gd name="T78" fmla="*/ 1 w 303"/>
                <a:gd name="T79" fmla="*/ 0 h 334"/>
                <a:gd name="T80" fmla="*/ 1 w 303"/>
                <a:gd name="T81" fmla="*/ 0 h 334"/>
                <a:gd name="T82" fmla="*/ 1 w 303"/>
                <a:gd name="T83" fmla="*/ 0 h 334"/>
                <a:gd name="T84" fmla="*/ 1 w 303"/>
                <a:gd name="T85" fmla="*/ 0 h 334"/>
                <a:gd name="T86" fmla="*/ 1 w 303"/>
                <a:gd name="T87" fmla="*/ 0 h 334"/>
                <a:gd name="T88" fmla="*/ 1 w 303"/>
                <a:gd name="T89" fmla="*/ 0 h 334"/>
                <a:gd name="T90" fmla="*/ 1 w 303"/>
                <a:gd name="T91" fmla="*/ 0 h 334"/>
                <a:gd name="T92" fmla="*/ 1 w 303"/>
                <a:gd name="T93" fmla="*/ 0 h 334"/>
                <a:gd name="T94" fmla="*/ 1 w 303"/>
                <a:gd name="T95" fmla="*/ 0 h 334"/>
                <a:gd name="T96" fmla="*/ 1 w 303"/>
                <a:gd name="T97" fmla="*/ 0 h 334"/>
                <a:gd name="T98" fmla="*/ 1 w 303"/>
                <a:gd name="T99" fmla="*/ 0 h 334"/>
                <a:gd name="T100" fmla="*/ 1 w 303"/>
                <a:gd name="T101" fmla="*/ 0 h 334"/>
                <a:gd name="T102" fmla="*/ 1 w 303"/>
                <a:gd name="T103" fmla="*/ 0 h 334"/>
                <a:gd name="T104" fmla="*/ 1 w 303"/>
                <a:gd name="T105" fmla="*/ 0 h 334"/>
                <a:gd name="T106" fmla="*/ 1 w 303"/>
                <a:gd name="T107" fmla="*/ 0 h 334"/>
                <a:gd name="T108" fmla="*/ 1 w 303"/>
                <a:gd name="T109" fmla="*/ 0 h 334"/>
                <a:gd name="T110" fmla="*/ 1 w 303"/>
                <a:gd name="T111" fmla="*/ 0 h 334"/>
                <a:gd name="T112" fmla="*/ 1 w 303"/>
                <a:gd name="T113" fmla="*/ 0 h 334"/>
                <a:gd name="T114" fmla="*/ 1 w 303"/>
                <a:gd name="T115" fmla="*/ 0 h 334"/>
                <a:gd name="T116" fmla="*/ 1 w 303"/>
                <a:gd name="T117" fmla="*/ 0 h 3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3" h="334">
                  <a:moveTo>
                    <a:pt x="36" y="20"/>
                  </a:moveTo>
                  <a:lnTo>
                    <a:pt x="19" y="36"/>
                  </a:lnTo>
                  <a:lnTo>
                    <a:pt x="8" y="52"/>
                  </a:lnTo>
                  <a:lnTo>
                    <a:pt x="1" y="66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12" y="71"/>
                  </a:lnTo>
                  <a:lnTo>
                    <a:pt x="28" y="71"/>
                  </a:lnTo>
                  <a:lnTo>
                    <a:pt x="46" y="72"/>
                  </a:lnTo>
                  <a:lnTo>
                    <a:pt x="68" y="76"/>
                  </a:lnTo>
                  <a:lnTo>
                    <a:pt x="91" y="82"/>
                  </a:lnTo>
                  <a:lnTo>
                    <a:pt x="114" y="92"/>
                  </a:lnTo>
                  <a:lnTo>
                    <a:pt x="138" y="106"/>
                  </a:lnTo>
                  <a:lnTo>
                    <a:pt x="155" y="121"/>
                  </a:lnTo>
                  <a:lnTo>
                    <a:pt x="163" y="134"/>
                  </a:lnTo>
                  <a:lnTo>
                    <a:pt x="165" y="143"/>
                  </a:lnTo>
                  <a:lnTo>
                    <a:pt x="162" y="153"/>
                  </a:lnTo>
                  <a:lnTo>
                    <a:pt x="158" y="162"/>
                  </a:lnTo>
                  <a:lnTo>
                    <a:pt x="154" y="170"/>
                  </a:lnTo>
                  <a:lnTo>
                    <a:pt x="154" y="177"/>
                  </a:lnTo>
                  <a:lnTo>
                    <a:pt x="159" y="185"/>
                  </a:lnTo>
                  <a:lnTo>
                    <a:pt x="169" y="192"/>
                  </a:lnTo>
                  <a:lnTo>
                    <a:pt x="177" y="198"/>
                  </a:lnTo>
                  <a:lnTo>
                    <a:pt x="184" y="205"/>
                  </a:lnTo>
                  <a:lnTo>
                    <a:pt x="189" y="215"/>
                  </a:lnTo>
                  <a:lnTo>
                    <a:pt x="186" y="232"/>
                  </a:lnTo>
                  <a:lnTo>
                    <a:pt x="177" y="248"/>
                  </a:lnTo>
                  <a:lnTo>
                    <a:pt x="170" y="265"/>
                  </a:lnTo>
                  <a:lnTo>
                    <a:pt x="165" y="278"/>
                  </a:lnTo>
                  <a:lnTo>
                    <a:pt x="162" y="291"/>
                  </a:lnTo>
                  <a:lnTo>
                    <a:pt x="163" y="303"/>
                  </a:lnTo>
                  <a:lnTo>
                    <a:pt x="168" y="314"/>
                  </a:lnTo>
                  <a:lnTo>
                    <a:pt x="175" y="324"/>
                  </a:lnTo>
                  <a:lnTo>
                    <a:pt x="183" y="331"/>
                  </a:lnTo>
                  <a:lnTo>
                    <a:pt x="194" y="334"/>
                  </a:lnTo>
                  <a:lnTo>
                    <a:pt x="208" y="333"/>
                  </a:lnTo>
                  <a:lnTo>
                    <a:pt x="225" y="327"/>
                  </a:lnTo>
                  <a:lnTo>
                    <a:pt x="242" y="316"/>
                  </a:lnTo>
                  <a:lnTo>
                    <a:pt x="257" y="300"/>
                  </a:lnTo>
                  <a:lnTo>
                    <a:pt x="271" y="282"/>
                  </a:lnTo>
                  <a:lnTo>
                    <a:pt x="282" y="262"/>
                  </a:lnTo>
                  <a:lnTo>
                    <a:pt x="292" y="243"/>
                  </a:lnTo>
                  <a:lnTo>
                    <a:pt x="299" y="225"/>
                  </a:lnTo>
                  <a:lnTo>
                    <a:pt x="303" y="208"/>
                  </a:lnTo>
                  <a:lnTo>
                    <a:pt x="303" y="195"/>
                  </a:lnTo>
                  <a:lnTo>
                    <a:pt x="299" y="169"/>
                  </a:lnTo>
                  <a:lnTo>
                    <a:pt x="293" y="135"/>
                  </a:lnTo>
                  <a:lnTo>
                    <a:pt x="288" y="107"/>
                  </a:lnTo>
                  <a:lnTo>
                    <a:pt x="285" y="94"/>
                  </a:lnTo>
                  <a:lnTo>
                    <a:pt x="253" y="37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6" y="2"/>
                  </a:lnTo>
                  <a:lnTo>
                    <a:pt x="100" y="3"/>
                  </a:lnTo>
                  <a:lnTo>
                    <a:pt x="82" y="6"/>
                  </a:lnTo>
                  <a:lnTo>
                    <a:pt x="64" y="10"/>
                  </a:lnTo>
                  <a:lnTo>
                    <a:pt x="49" y="15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46">
              <a:extLst>
                <a:ext uri="{FF2B5EF4-FFF2-40B4-BE49-F238E27FC236}">
                  <a16:creationId xmlns:a16="http://schemas.microsoft.com/office/drawing/2014/main" id="{410A4D6A-7109-483A-AB26-63A69493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762"/>
              <a:ext cx="206" cy="190"/>
            </a:xfrm>
            <a:custGeom>
              <a:avLst/>
              <a:gdLst>
                <a:gd name="T0" fmla="*/ 1 w 412"/>
                <a:gd name="T1" fmla="*/ 1 h 380"/>
                <a:gd name="T2" fmla="*/ 1 w 412"/>
                <a:gd name="T3" fmla="*/ 1 h 380"/>
                <a:gd name="T4" fmla="*/ 1 w 412"/>
                <a:gd name="T5" fmla="*/ 1 h 380"/>
                <a:gd name="T6" fmla="*/ 1 w 412"/>
                <a:gd name="T7" fmla="*/ 1 h 380"/>
                <a:gd name="T8" fmla="*/ 1 w 412"/>
                <a:gd name="T9" fmla="*/ 1 h 380"/>
                <a:gd name="T10" fmla="*/ 1 w 412"/>
                <a:gd name="T11" fmla="*/ 1 h 380"/>
                <a:gd name="T12" fmla="*/ 1 w 412"/>
                <a:gd name="T13" fmla="*/ 1 h 380"/>
                <a:gd name="T14" fmla="*/ 1 w 412"/>
                <a:gd name="T15" fmla="*/ 1 h 380"/>
                <a:gd name="T16" fmla="*/ 1 w 412"/>
                <a:gd name="T17" fmla="*/ 1 h 380"/>
                <a:gd name="T18" fmla="*/ 1 w 412"/>
                <a:gd name="T19" fmla="*/ 1 h 380"/>
                <a:gd name="T20" fmla="*/ 1 w 412"/>
                <a:gd name="T21" fmla="*/ 1 h 380"/>
                <a:gd name="T22" fmla="*/ 1 w 412"/>
                <a:gd name="T23" fmla="*/ 1 h 380"/>
                <a:gd name="T24" fmla="*/ 1 w 412"/>
                <a:gd name="T25" fmla="*/ 1 h 380"/>
                <a:gd name="T26" fmla="*/ 1 w 412"/>
                <a:gd name="T27" fmla="*/ 1 h 380"/>
                <a:gd name="T28" fmla="*/ 1 w 412"/>
                <a:gd name="T29" fmla="*/ 1 h 380"/>
                <a:gd name="T30" fmla="*/ 1 w 412"/>
                <a:gd name="T31" fmla="*/ 1 h 380"/>
                <a:gd name="T32" fmla="*/ 1 w 412"/>
                <a:gd name="T33" fmla="*/ 1 h 380"/>
                <a:gd name="T34" fmla="*/ 1 w 412"/>
                <a:gd name="T35" fmla="*/ 1 h 380"/>
                <a:gd name="T36" fmla="*/ 1 w 412"/>
                <a:gd name="T37" fmla="*/ 1 h 380"/>
                <a:gd name="T38" fmla="*/ 1 w 412"/>
                <a:gd name="T39" fmla="*/ 0 h 380"/>
                <a:gd name="T40" fmla="*/ 1 w 412"/>
                <a:gd name="T41" fmla="*/ 1 h 380"/>
                <a:gd name="T42" fmla="*/ 1 w 412"/>
                <a:gd name="T43" fmla="*/ 1 h 380"/>
                <a:gd name="T44" fmla="*/ 1 w 412"/>
                <a:gd name="T45" fmla="*/ 1 h 380"/>
                <a:gd name="T46" fmla="*/ 1 w 412"/>
                <a:gd name="T47" fmla="*/ 1 h 380"/>
                <a:gd name="T48" fmla="*/ 1 w 412"/>
                <a:gd name="T49" fmla="*/ 1 h 380"/>
                <a:gd name="T50" fmla="*/ 1 w 412"/>
                <a:gd name="T51" fmla="*/ 1 h 380"/>
                <a:gd name="T52" fmla="*/ 1 w 412"/>
                <a:gd name="T53" fmla="*/ 1 h 380"/>
                <a:gd name="T54" fmla="*/ 1 w 412"/>
                <a:gd name="T55" fmla="*/ 1 h 380"/>
                <a:gd name="T56" fmla="*/ 1 w 412"/>
                <a:gd name="T57" fmla="*/ 1 h 380"/>
                <a:gd name="T58" fmla="*/ 1 w 412"/>
                <a:gd name="T59" fmla="*/ 1 h 380"/>
                <a:gd name="T60" fmla="*/ 1 w 412"/>
                <a:gd name="T61" fmla="*/ 1 h 380"/>
                <a:gd name="T62" fmla="*/ 1 w 412"/>
                <a:gd name="T63" fmla="*/ 1 h 380"/>
                <a:gd name="T64" fmla="*/ 1 w 412"/>
                <a:gd name="T65" fmla="*/ 1 h 380"/>
                <a:gd name="T66" fmla="*/ 1 w 412"/>
                <a:gd name="T67" fmla="*/ 1 h 380"/>
                <a:gd name="T68" fmla="*/ 1 w 412"/>
                <a:gd name="T69" fmla="*/ 1 h 380"/>
                <a:gd name="T70" fmla="*/ 1 w 412"/>
                <a:gd name="T71" fmla="*/ 1 h 380"/>
                <a:gd name="T72" fmla="*/ 1 w 412"/>
                <a:gd name="T73" fmla="*/ 1 h 380"/>
                <a:gd name="T74" fmla="*/ 1 w 412"/>
                <a:gd name="T75" fmla="*/ 1 h 380"/>
                <a:gd name="T76" fmla="*/ 1 w 412"/>
                <a:gd name="T77" fmla="*/ 1 h 380"/>
                <a:gd name="T78" fmla="*/ 1 w 412"/>
                <a:gd name="T79" fmla="*/ 1 h 380"/>
                <a:gd name="T80" fmla="*/ 1 w 412"/>
                <a:gd name="T81" fmla="*/ 1 h 380"/>
                <a:gd name="T82" fmla="*/ 1 w 412"/>
                <a:gd name="T83" fmla="*/ 1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2" h="380">
                  <a:moveTo>
                    <a:pt x="254" y="374"/>
                  </a:moveTo>
                  <a:lnTo>
                    <a:pt x="265" y="372"/>
                  </a:lnTo>
                  <a:lnTo>
                    <a:pt x="276" y="370"/>
                  </a:lnTo>
                  <a:lnTo>
                    <a:pt x="287" y="367"/>
                  </a:lnTo>
                  <a:lnTo>
                    <a:pt x="297" y="366"/>
                  </a:lnTo>
                  <a:lnTo>
                    <a:pt x="307" y="363"/>
                  </a:lnTo>
                  <a:lnTo>
                    <a:pt x="317" y="360"/>
                  </a:lnTo>
                  <a:lnTo>
                    <a:pt x="325" y="358"/>
                  </a:lnTo>
                  <a:lnTo>
                    <a:pt x="333" y="353"/>
                  </a:lnTo>
                  <a:lnTo>
                    <a:pt x="350" y="342"/>
                  </a:lnTo>
                  <a:lnTo>
                    <a:pt x="363" y="330"/>
                  </a:lnTo>
                  <a:lnTo>
                    <a:pt x="370" y="321"/>
                  </a:lnTo>
                  <a:lnTo>
                    <a:pt x="372" y="317"/>
                  </a:lnTo>
                  <a:lnTo>
                    <a:pt x="392" y="290"/>
                  </a:lnTo>
                  <a:lnTo>
                    <a:pt x="405" y="265"/>
                  </a:lnTo>
                  <a:lnTo>
                    <a:pt x="410" y="241"/>
                  </a:lnTo>
                  <a:lnTo>
                    <a:pt x="412" y="217"/>
                  </a:lnTo>
                  <a:lnTo>
                    <a:pt x="410" y="203"/>
                  </a:lnTo>
                  <a:lnTo>
                    <a:pt x="407" y="184"/>
                  </a:lnTo>
                  <a:lnTo>
                    <a:pt x="402" y="163"/>
                  </a:lnTo>
                  <a:lnTo>
                    <a:pt x="396" y="140"/>
                  </a:lnTo>
                  <a:lnTo>
                    <a:pt x="389" y="118"/>
                  </a:lnTo>
                  <a:lnTo>
                    <a:pt x="382" y="98"/>
                  </a:lnTo>
                  <a:lnTo>
                    <a:pt x="375" y="82"/>
                  </a:lnTo>
                  <a:lnTo>
                    <a:pt x="368" y="70"/>
                  </a:lnTo>
                  <a:lnTo>
                    <a:pt x="360" y="62"/>
                  </a:lnTo>
                  <a:lnTo>
                    <a:pt x="350" y="54"/>
                  </a:lnTo>
                  <a:lnTo>
                    <a:pt x="339" y="44"/>
                  </a:lnTo>
                  <a:lnTo>
                    <a:pt x="325" y="34"/>
                  </a:lnTo>
                  <a:lnTo>
                    <a:pt x="310" y="25"/>
                  </a:lnTo>
                  <a:lnTo>
                    <a:pt x="291" y="18"/>
                  </a:lnTo>
                  <a:lnTo>
                    <a:pt x="273" y="13"/>
                  </a:lnTo>
                  <a:lnTo>
                    <a:pt x="254" y="10"/>
                  </a:lnTo>
                  <a:lnTo>
                    <a:pt x="228" y="7"/>
                  </a:lnTo>
                  <a:lnTo>
                    <a:pt x="205" y="4"/>
                  </a:lnTo>
                  <a:lnTo>
                    <a:pt x="182" y="3"/>
                  </a:lnTo>
                  <a:lnTo>
                    <a:pt x="161" y="2"/>
                  </a:lnTo>
                  <a:lnTo>
                    <a:pt x="143" y="2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2"/>
                  </a:lnTo>
                  <a:lnTo>
                    <a:pt x="107" y="4"/>
                  </a:lnTo>
                  <a:lnTo>
                    <a:pt x="95" y="9"/>
                  </a:lnTo>
                  <a:lnTo>
                    <a:pt x="80" y="14"/>
                  </a:lnTo>
                  <a:lnTo>
                    <a:pt x="65" y="23"/>
                  </a:lnTo>
                  <a:lnTo>
                    <a:pt x="49" y="30"/>
                  </a:lnTo>
                  <a:lnTo>
                    <a:pt x="37" y="38"/>
                  </a:lnTo>
                  <a:lnTo>
                    <a:pt x="25" y="47"/>
                  </a:lnTo>
                  <a:lnTo>
                    <a:pt x="11" y="68"/>
                  </a:lnTo>
                  <a:lnTo>
                    <a:pt x="4" y="9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2" y="124"/>
                  </a:lnTo>
                  <a:lnTo>
                    <a:pt x="6" y="139"/>
                  </a:lnTo>
                  <a:lnTo>
                    <a:pt x="11" y="156"/>
                  </a:lnTo>
                  <a:lnTo>
                    <a:pt x="18" y="168"/>
                  </a:lnTo>
                  <a:lnTo>
                    <a:pt x="25" y="191"/>
                  </a:lnTo>
                  <a:lnTo>
                    <a:pt x="32" y="231"/>
                  </a:lnTo>
                  <a:lnTo>
                    <a:pt x="38" y="269"/>
                  </a:lnTo>
                  <a:lnTo>
                    <a:pt x="39" y="286"/>
                  </a:lnTo>
                  <a:lnTo>
                    <a:pt x="39" y="289"/>
                  </a:lnTo>
                  <a:lnTo>
                    <a:pt x="38" y="295"/>
                  </a:lnTo>
                  <a:lnTo>
                    <a:pt x="38" y="303"/>
                  </a:lnTo>
                  <a:lnTo>
                    <a:pt x="41" y="314"/>
                  </a:lnTo>
                  <a:lnTo>
                    <a:pt x="48" y="325"/>
                  </a:lnTo>
                  <a:lnTo>
                    <a:pt x="60" y="337"/>
                  </a:lnTo>
                  <a:lnTo>
                    <a:pt x="79" y="346"/>
                  </a:lnTo>
                  <a:lnTo>
                    <a:pt x="105" y="355"/>
                  </a:lnTo>
                  <a:lnTo>
                    <a:pt x="130" y="360"/>
                  </a:lnTo>
                  <a:lnTo>
                    <a:pt x="147" y="366"/>
                  </a:lnTo>
                  <a:lnTo>
                    <a:pt x="157" y="370"/>
                  </a:lnTo>
                  <a:lnTo>
                    <a:pt x="161" y="373"/>
                  </a:lnTo>
                  <a:lnTo>
                    <a:pt x="165" y="376"/>
                  </a:lnTo>
                  <a:lnTo>
                    <a:pt x="170" y="379"/>
                  </a:lnTo>
                  <a:lnTo>
                    <a:pt x="178" y="380"/>
                  </a:lnTo>
                  <a:lnTo>
                    <a:pt x="192" y="380"/>
                  </a:lnTo>
                  <a:lnTo>
                    <a:pt x="200" y="380"/>
                  </a:lnTo>
                  <a:lnTo>
                    <a:pt x="209" y="380"/>
                  </a:lnTo>
                  <a:lnTo>
                    <a:pt x="217" y="380"/>
                  </a:lnTo>
                  <a:lnTo>
                    <a:pt x="224" y="379"/>
                  </a:lnTo>
                  <a:lnTo>
                    <a:pt x="233" y="379"/>
                  </a:lnTo>
                  <a:lnTo>
                    <a:pt x="240" y="377"/>
                  </a:lnTo>
                  <a:lnTo>
                    <a:pt x="247" y="376"/>
                  </a:lnTo>
                  <a:lnTo>
                    <a:pt x="254" y="374"/>
                  </a:lnTo>
                  <a:close/>
                </a:path>
              </a:pathLst>
            </a:cu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47">
              <a:extLst>
                <a:ext uri="{FF2B5EF4-FFF2-40B4-BE49-F238E27FC236}">
                  <a16:creationId xmlns:a16="http://schemas.microsoft.com/office/drawing/2014/main" id="{1B82562A-B0C4-4FAA-ADA6-D6ADDBFCD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67"/>
              <a:ext cx="425" cy="300"/>
            </a:xfrm>
            <a:custGeom>
              <a:avLst/>
              <a:gdLst>
                <a:gd name="T0" fmla="*/ 1 w 849"/>
                <a:gd name="T1" fmla="*/ 1 h 599"/>
                <a:gd name="T2" fmla="*/ 1 w 849"/>
                <a:gd name="T3" fmla="*/ 1 h 599"/>
                <a:gd name="T4" fmla="*/ 1 w 849"/>
                <a:gd name="T5" fmla="*/ 1 h 599"/>
                <a:gd name="T6" fmla="*/ 1 w 849"/>
                <a:gd name="T7" fmla="*/ 1 h 599"/>
                <a:gd name="T8" fmla="*/ 1 w 849"/>
                <a:gd name="T9" fmla="*/ 1 h 599"/>
                <a:gd name="T10" fmla="*/ 1 w 849"/>
                <a:gd name="T11" fmla="*/ 1 h 599"/>
                <a:gd name="T12" fmla="*/ 1 w 849"/>
                <a:gd name="T13" fmla="*/ 1 h 599"/>
                <a:gd name="T14" fmla="*/ 0 w 849"/>
                <a:gd name="T15" fmla="*/ 1 h 599"/>
                <a:gd name="T16" fmla="*/ 1 w 849"/>
                <a:gd name="T17" fmla="*/ 1 h 599"/>
                <a:gd name="T18" fmla="*/ 1 w 849"/>
                <a:gd name="T19" fmla="*/ 1 h 599"/>
                <a:gd name="T20" fmla="*/ 1 w 849"/>
                <a:gd name="T21" fmla="*/ 1 h 599"/>
                <a:gd name="T22" fmla="*/ 1 w 849"/>
                <a:gd name="T23" fmla="*/ 1 h 599"/>
                <a:gd name="T24" fmla="*/ 1 w 849"/>
                <a:gd name="T25" fmla="*/ 1 h 599"/>
                <a:gd name="T26" fmla="*/ 1 w 849"/>
                <a:gd name="T27" fmla="*/ 1 h 599"/>
                <a:gd name="T28" fmla="*/ 1 w 849"/>
                <a:gd name="T29" fmla="*/ 1 h 599"/>
                <a:gd name="T30" fmla="*/ 1 w 849"/>
                <a:gd name="T31" fmla="*/ 1 h 599"/>
                <a:gd name="T32" fmla="*/ 1 w 849"/>
                <a:gd name="T33" fmla="*/ 1 h 599"/>
                <a:gd name="T34" fmla="*/ 1 w 849"/>
                <a:gd name="T35" fmla="*/ 1 h 599"/>
                <a:gd name="T36" fmla="*/ 1 w 849"/>
                <a:gd name="T37" fmla="*/ 1 h 599"/>
                <a:gd name="T38" fmla="*/ 1 w 849"/>
                <a:gd name="T39" fmla="*/ 1 h 599"/>
                <a:gd name="T40" fmla="*/ 1 w 849"/>
                <a:gd name="T41" fmla="*/ 1 h 599"/>
                <a:gd name="T42" fmla="*/ 1 w 849"/>
                <a:gd name="T43" fmla="*/ 1 h 599"/>
                <a:gd name="T44" fmla="*/ 1 w 849"/>
                <a:gd name="T45" fmla="*/ 1 h 599"/>
                <a:gd name="T46" fmla="*/ 1 w 849"/>
                <a:gd name="T47" fmla="*/ 1 h 599"/>
                <a:gd name="T48" fmla="*/ 1 w 849"/>
                <a:gd name="T49" fmla="*/ 1 h 599"/>
                <a:gd name="T50" fmla="*/ 1 w 849"/>
                <a:gd name="T51" fmla="*/ 1 h 599"/>
                <a:gd name="T52" fmla="*/ 1 w 849"/>
                <a:gd name="T53" fmla="*/ 1 h 599"/>
                <a:gd name="T54" fmla="*/ 1 w 849"/>
                <a:gd name="T55" fmla="*/ 1 h 599"/>
                <a:gd name="T56" fmla="*/ 1 w 849"/>
                <a:gd name="T57" fmla="*/ 1 h 599"/>
                <a:gd name="T58" fmla="*/ 1 w 849"/>
                <a:gd name="T59" fmla="*/ 1 h 599"/>
                <a:gd name="T60" fmla="*/ 1 w 849"/>
                <a:gd name="T61" fmla="*/ 1 h 599"/>
                <a:gd name="T62" fmla="*/ 1 w 849"/>
                <a:gd name="T63" fmla="*/ 1 h 599"/>
                <a:gd name="T64" fmla="*/ 1 w 849"/>
                <a:gd name="T65" fmla="*/ 1 h 599"/>
                <a:gd name="T66" fmla="*/ 1 w 849"/>
                <a:gd name="T67" fmla="*/ 1 h 599"/>
                <a:gd name="T68" fmla="*/ 1 w 849"/>
                <a:gd name="T69" fmla="*/ 1 h 599"/>
                <a:gd name="T70" fmla="*/ 1 w 849"/>
                <a:gd name="T71" fmla="*/ 1 h 599"/>
                <a:gd name="T72" fmla="*/ 1 w 849"/>
                <a:gd name="T73" fmla="*/ 1 h 599"/>
                <a:gd name="T74" fmla="*/ 1 w 849"/>
                <a:gd name="T75" fmla="*/ 1 h 599"/>
                <a:gd name="T76" fmla="*/ 1 w 849"/>
                <a:gd name="T77" fmla="*/ 1 h 599"/>
                <a:gd name="T78" fmla="*/ 1 w 849"/>
                <a:gd name="T79" fmla="*/ 1 h 599"/>
                <a:gd name="T80" fmla="*/ 1 w 849"/>
                <a:gd name="T81" fmla="*/ 1 h 599"/>
                <a:gd name="T82" fmla="*/ 1 w 849"/>
                <a:gd name="T83" fmla="*/ 1 h 599"/>
                <a:gd name="T84" fmla="*/ 1 w 849"/>
                <a:gd name="T85" fmla="*/ 1 h 599"/>
                <a:gd name="T86" fmla="*/ 1 w 849"/>
                <a:gd name="T87" fmla="*/ 1 h 599"/>
                <a:gd name="T88" fmla="*/ 1 w 849"/>
                <a:gd name="T89" fmla="*/ 1 h 5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9" h="599">
                  <a:moveTo>
                    <a:pt x="290" y="15"/>
                  </a:moveTo>
                  <a:lnTo>
                    <a:pt x="283" y="18"/>
                  </a:lnTo>
                  <a:lnTo>
                    <a:pt x="264" y="26"/>
                  </a:lnTo>
                  <a:lnTo>
                    <a:pt x="238" y="39"/>
                  </a:lnTo>
                  <a:lnTo>
                    <a:pt x="207" y="54"/>
                  </a:lnTo>
                  <a:lnTo>
                    <a:pt x="176" y="71"/>
                  </a:lnTo>
                  <a:lnTo>
                    <a:pt x="147" y="89"/>
                  </a:lnTo>
                  <a:lnTo>
                    <a:pt x="126" y="106"/>
                  </a:lnTo>
                  <a:lnTo>
                    <a:pt x="113" y="122"/>
                  </a:lnTo>
                  <a:lnTo>
                    <a:pt x="104" y="141"/>
                  </a:lnTo>
                  <a:lnTo>
                    <a:pt x="87" y="169"/>
                  </a:lnTo>
                  <a:lnTo>
                    <a:pt x="66" y="202"/>
                  </a:lnTo>
                  <a:lnTo>
                    <a:pt x="45" y="237"/>
                  </a:lnTo>
                  <a:lnTo>
                    <a:pt x="24" y="270"/>
                  </a:lnTo>
                  <a:lnTo>
                    <a:pt x="8" y="302"/>
                  </a:lnTo>
                  <a:lnTo>
                    <a:pt x="0" y="328"/>
                  </a:lnTo>
                  <a:lnTo>
                    <a:pt x="1" y="344"/>
                  </a:lnTo>
                  <a:lnTo>
                    <a:pt x="10" y="358"/>
                  </a:lnTo>
                  <a:lnTo>
                    <a:pt x="22" y="372"/>
                  </a:lnTo>
                  <a:lnTo>
                    <a:pt x="38" y="389"/>
                  </a:lnTo>
                  <a:lnTo>
                    <a:pt x="56" y="406"/>
                  </a:lnTo>
                  <a:lnTo>
                    <a:pt x="77" y="422"/>
                  </a:lnTo>
                  <a:lnTo>
                    <a:pt x="98" y="434"/>
                  </a:lnTo>
                  <a:lnTo>
                    <a:pt x="120" y="445"/>
                  </a:lnTo>
                  <a:lnTo>
                    <a:pt x="143" y="452"/>
                  </a:lnTo>
                  <a:lnTo>
                    <a:pt x="155" y="461"/>
                  </a:lnTo>
                  <a:lnTo>
                    <a:pt x="160" y="476"/>
                  </a:lnTo>
                  <a:lnTo>
                    <a:pt x="161" y="496"/>
                  </a:lnTo>
                  <a:lnTo>
                    <a:pt x="164" y="518"/>
                  </a:lnTo>
                  <a:lnTo>
                    <a:pt x="172" y="542"/>
                  </a:lnTo>
                  <a:lnTo>
                    <a:pt x="190" y="563"/>
                  </a:lnTo>
                  <a:lnTo>
                    <a:pt x="224" y="580"/>
                  </a:lnTo>
                  <a:lnTo>
                    <a:pt x="277" y="591"/>
                  </a:lnTo>
                  <a:lnTo>
                    <a:pt x="327" y="597"/>
                  </a:lnTo>
                  <a:lnTo>
                    <a:pt x="357" y="599"/>
                  </a:lnTo>
                  <a:lnTo>
                    <a:pt x="371" y="598"/>
                  </a:lnTo>
                  <a:lnTo>
                    <a:pt x="378" y="597"/>
                  </a:lnTo>
                  <a:lnTo>
                    <a:pt x="385" y="592"/>
                  </a:lnTo>
                  <a:lnTo>
                    <a:pt x="399" y="590"/>
                  </a:lnTo>
                  <a:lnTo>
                    <a:pt x="428" y="585"/>
                  </a:lnTo>
                  <a:lnTo>
                    <a:pt x="479" y="583"/>
                  </a:lnTo>
                  <a:lnTo>
                    <a:pt x="536" y="581"/>
                  </a:lnTo>
                  <a:lnTo>
                    <a:pt x="582" y="584"/>
                  </a:lnTo>
                  <a:lnTo>
                    <a:pt x="616" y="588"/>
                  </a:lnTo>
                  <a:lnTo>
                    <a:pt x="642" y="592"/>
                  </a:lnTo>
                  <a:lnTo>
                    <a:pt x="660" y="595"/>
                  </a:lnTo>
                  <a:lnTo>
                    <a:pt x="674" y="598"/>
                  </a:lnTo>
                  <a:lnTo>
                    <a:pt x="684" y="597"/>
                  </a:lnTo>
                  <a:lnTo>
                    <a:pt x="694" y="591"/>
                  </a:lnTo>
                  <a:lnTo>
                    <a:pt x="704" y="580"/>
                  </a:lnTo>
                  <a:lnTo>
                    <a:pt x="711" y="563"/>
                  </a:lnTo>
                  <a:lnTo>
                    <a:pt x="718" y="541"/>
                  </a:lnTo>
                  <a:lnTo>
                    <a:pt x="725" y="518"/>
                  </a:lnTo>
                  <a:lnTo>
                    <a:pt x="732" y="494"/>
                  </a:lnTo>
                  <a:lnTo>
                    <a:pt x="740" y="473"/>
                  </a:lnTo>
                  <a:lnTo>
                    <a:pt x="749" y="455"/>
                  </a:lnTo>
                  <a:lnTo>
                    <a:pt x="760" y="444"/>
                  </a:lnTo>
                  <a:lnTo>
                    <a:pt x="772" y="433"/>
                  </a:lnTo>
                  <a:lnTo>
                    <a:pt x="786" y="417"/>
                  </a:lnTo>
                  <a:lnTo>
                    <a:pt x="802" y="399"/>
                  </a:lnTo>
                  <a:lnTo>
                    <a:pt x="816" y="379"/>
                  </a:lnTo>
                  <a:lnTo>
                    <a:pt x="830" y="361"/>
                  </a:lnTo>
                  <a:lnTo>
                    <a:pt x="840" y="346"/>
                  </a:lnTo>
                  <a:lnTo>
                    <a:pt x="847" y="336"/>
                  </a:lnTo>
                  <a:lnTo>
                    <a:pt x="849" y="332"/>
                  </a:lnTo>
                  <a:lnTo>
                    <a:pt x="845" y="326"/>
                  </a:lnTo>
                  <a:lnTo>
                    <a:pt x="834" y="312"/>
                  </a:lnTo>
                  <a:lnTo>
                    <a:pt x="819" y="291"/>
                  </a:lnTo>
                  <a:lnTo>
                    <a:pt x="799" y="266"/>
                  </a:lnTo>
                  <a:lnTo>
                    <a:pt x="781" y="241"/>
                  </a:lnTo>
                  <a:lnTo>
                    <a:pt x="764" y="217"/>
                  </a:lnTo>
                  <a:lnTo>
                    <a:pt x="751" y="196"/>
                  </a:lnTo>
                  <a:lnTo>
                    <a:pt x="744" y="183"/>
                  </a:lnTo>
                  <a:lnTo>
                    <a:pt x="739" y="174"/>
                  </a:lnTo>
                  <a:lnTo>
                    <a:pt x="728" y="161"/>
                  </a:lnTo>
                  <a:lnTo>
                    <a:pt x="714" y="146"/>
                  </a:lnTo>
                  <a:lnTo>
                    <a:pt x="698" y="130"/>
                  </a:lnTo>
                  <a:lnTo>
                    <a:pt x="681" y="115"/>
                  </a:lnTo>
                  <a:lnTo>
                    <a:pt x="669" y="99"/>
                  </a:lnTo>
                  <a:lnTo>
                    <a:pt x="658" y="87"/>
                  </a:lnTo>
                  <a:lnTo>
                    <a:pt x="652" y="75"/>
                  </a:lnTo>
                  <a:lnTo>
                    <a:pt x="642" y="66"/>
                  </a:lnTo>
                  <a:lnTo>
                    <a:pt x="621" y="54"/>
                  </a:lnTo>
                  <a:lnTo>
                    <a:pt x="593" y="42"/>
                  </a:lnTo>
                  <a:lnTo>
                    <a:pt x="563" y="29"/>
                  </a:lnTo>
                  <a:lnTo>
                    <a:pt x="532" y="18"/>
                  </a:lnTo>
                  <a:lnTo>
                    <a:pt x="505" y="8"/>
                  </a:lnTo>
                  <a:lnTo>
                    <a:pt x="486" y="3"/>
                  </a:lnTo>
                  <a:lnTo>
                    <a:pt x="479" y="0"/>
                  </a:lnTo>
                  <a:lnTo>
                    <a:pt x="290" y="15"/>
                  </a:lnTo>
                  <a:close/>
                </a:path>
              </a:pathLst>
            </a:custGeom>
            <a:solidFill>
              <a:srgbClr val="FF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48">
              <a:extLst>
                <a:ext uri="{FF2B5EF4-FFF2-40B4-BE49-F238E27FC236}">
                  <a16:creationId xmlns:a16="http://schemas.microsoft.com/office/drawing/2014/main" id="{8B70638C-F57F-4046-9E3C-BB64187C4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1759"/>
              <a:ext cx="150" cy="302"/>
            </a:xfrm>
            <a:custGeom>
              <a:avLst/>
              <a:gdLst>
                <a:gd name="T0" fmla="*/ 0 w 301"/>
                <a:gd name="T1" fmla="*/ 1 h 604"/>
                <a:gd name="T2" fmla="*/ 0 w 301"/>
                <a:gd name="T3" fmla="*/ 1 h 604"/>
                <a:gd name="T4" fmla="*/ 0 w 301"/>
                <a:gd name="T5" fmla="*/ 1 h 604"/>
                <a:gd name="T6" fmla="*/ 0 w 301"/>
                <a:gd name="T7" fmla="*/ 1 h 604"/>
                <a:gd name="T8" fmla="*/ 0 w 301"/>
                <a:gd name="T9" fmla="*/ 1 h 604"/>
                <a:gd name="T10" fmla="*/ 0 w 301"/>
                <a:gd name="T11" fmla="*/ 1 h 604"/>
                <a:gd name="T12" fmla="*/ 0 w 301"/>
                <a:gd name="T13" fmla="*/ 1 h 604"/>
                <a:gd name="T14" fmla="*/ 0 w 301"/>
                <a:gd name="T15" fmla="*/ 1 h 604"/>
                <a:gd name="T16" fmla="*/ 0 w 301"/>
                <a:gd name="T17" fmla="*/ 1 h 604"/>
                <a:gd name="T18" fmla="*/ 0 w 301"/>
                <a:gd name="T19" fmla="*/ 1 h 604"/>
                <a:gd name="T20" fmla="*/ 0 w 301"/>
                <a:gd name="T21" fmla="*/ 1 h 604"/>
                <a:gd name="T22" fmla="*/ 0 w 301"/>
                <a:gd name="T23" fmla="*/ 1 h 604"/>
                <a:gd name="T24" fmla="*/ 0 w 301"/>
                <a:gd name="T25" fmla="*/ 1 h 604"/>
                <a:gd name="T26" fmla="*/ 0 w 301"/>
                <a:gd name="T27" fmla="*/ 1 h 604"/>
                <a:gd name="T28" fmla="*/ 0 w 301"/>
                <a:gd name="T29" fmla="*/ 1 h 604"/>
                <a:gd name="T30" fmla="*/ 0 w 301"/>
                <a:gd name="T31" fmla="*/ 1 h 604"/>
                <a:gd name="T32" fmla="*/ 0 w 301"/>
                <a:gd name="T33" fmla="*/ 1 h 604"/>
                <a:gd name="T34" fmla="*/ 0 w 301"/>
                <a:gd name="T35" fmla="*/ 1 h 604"/>
                <a:gd name="T36" fmla="*/ 0 w 301"/>
                <a:gd name="T37" fmla="*/ 1 h 604"/>
                <a:gd name="T38" fmla="*/ 0 w 301"/>
                <a:gd name="T39" fmla="*/ 1 h 604"/>
                <a:gd name="T40" fmla="*/ 0 w 301"/>
                <a:gd name="T41" fmla="*/ 1 h 604"/>
                <a:gd name="T42" fmla="*/ 0 w 301"/>
                <a:gd name="T43" fmla="*/ 1 h 604"/>
                <a:gd name="T44" fmla="*/ 0 w 301"/>
                <a:gd name="T45" fmla="*/ 1 h 604"/>
                <a:gd name="T46" fmla="*/ 0 w 301"/>
                <a:gd name="T47" fmla="*/ 1 h 604"/>
                <a:gd name="T48" fmla="*/ 0 w 301"/>
                <a:gd name="T49" fmla="*/ 1 h 604"/>
                <a:gd name="T50" fmla="*/ 0 w 301"/>
                <a:gd name="T51" fmla="*/ 1 h 604"/>
                <a:gd name="T52" fmla="*/ 0 w 301"/>
                <a:gd name="T53" fmla="*/ 1 h 604"/>
                <a:gd name="T54" fmla="*/ 0 w 301"/>
                <a:gd name="T55" fmla="*/ 1 h 604"/>
                <a:gd name="T56" fmla="*/ 0 w 301"/>
                <a:gd name="T57" fmla="*/ 1 h 604"/>
                <a:gd name="T58" fmla="*/ 0 w 301"/>
                <a:gd name="T59" fmla="*/ 1 h 604"/>
                <a:gd name="T60" fmla="*/ 0 w 301"/>
                <a:gd name="T61" fmla="*/ 1 h 604"/>
                <a:gd name="T62" fmla="*/ 0 w 301"/>
                <a:gd name="T63" fmla="*/ 1 h 604"/>
                <a:gd name="T64" fmla="*/ 0 w 301"/>
                <a:gd name="T65" fmla="*/ 1 h 604"/>
                <a:gd name="T66" fmla="*/ 0 w 301"/>
                <a:gd name="T67" fmla="*/ 0 h 604"/>
                <a:gd name="T68" fmla="*/ 0 w 301"/>
                <a:gd name="T69" fmla="*/ 1 h 604"/>
                <a:gd name="T70" fmla="*/ 0 w 301"/>
                <a:gd name="T71" fmla="*/ 1 h 604"/>
                <a:gd name="T72" fmla="*/ 0 w 301"/>
                <a:gd name="T73" fmla="*/ 1 h 604"/>
                <a:gd name="T74" fmla="*/ 0 w 301"/>
                <a:gd name="T75" fmla="*/ 1 h 604"/>
                <a:gd name="T76" fmla="*/ 0 w 301"/>
                <a:gd name="T77" fmla="*/ 1 h 6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1" h="604">
                  <a:moveTo>
                    <a:pt x="0" y="54"/>
                  </a:moveTo>
                  <a:lnTo>
                    <a:pt x="28" y="182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7" y="221"/>
                  </a:lnTo>
                  <a:lnTo>
                    <a:pt x="42" y="245"/>
                  </a:lnTo>
                  <a:lnTo>
                    <a:pt x="49" y="269"/>
                  </a:lnTo>
                  <a:lnTo>
                    <a:pt x="57" y="288"/>
                  </a:lnTo>
                  <a:lnTo>
                    <a:pt x="66" y="302"/>
                  </a:lnTo>
                  <a:lnTo>
                    <a:pt x="76" y="308"/>
                  </a:lnTo>
                  <a:lnTo>
                    <a:pt x="87" y="308"/>
                  </a:lnTo>
                  <a:lnTo>
                    <a:pt x="99" y="307"/>
                  </a:lnTo>
                  <a:lnTo>
                    <a:pt x="113" y="305"/>
                  </a:lnTo>
                  <a:lnTo>
                    <a:pt x="127" y="304"/>
                  </a:lnTo>
                  <a:lnTo>
                    <a:pt x="140" y="302"/>
                  </a:lnTo>
                  <a:lnTo>
                    <a:pt x="150" y="301"/>
                  </a:lnTo>
                  <a:lnTo>
                    <a:pt x="157" y="300"/>
                  </a:lnTo>
                  <a:lnTo>
                    <a:pt x="160" y="300"/>
                  </a:lnTo>
                  <a:lnTo>
                    <a:pt x="161" y="305"/>
                  </a:lnTo>
                  <a:lnTo>
                    <a:pt x="167" y="319"/>
                  </a:lnTo>
                  <a:lnTo>
                    <a:pt x="175" y="342"/>
                  </a:lnTo>
                  <a:lnTo>
                    <a:pt x="183" y="368"/>
                  </a:lnTo>
                  <a:lnTo>
                    <a:pt x="193" y="399"/>
                  </a:lnTo>
                  <a:lnTo>
                    <a:pt x="202" y="430"/>
                  </a:lnTo>
                  <a:lnTo>
                    <a:pt x="210" y="462"/>
                  </a:lnTo>
                  <a:lnTo>
                    <a:pt x="214" y="490"/>
                  </a:lnTo>
                  <a:lnTo>
                    <a:pt x="218" y="515"/>
                  </a:lnTo>
                  <a:lnTo>
                    <a:pt x="223" y="539"/>
                  </a:lnTo>
                  <a:lnTo>
                    <a:pt x="228" y="560"/>
                  </a:lnTo>
                  <a:lnTo>
                    <a:pt x="235" y="578"/>
                  </a:lnTo>
                  <a:lnTo>
                    <a:pt x="244" y="591"/>
                  </a:lnTo>
                  <a:lnTo>
                    <a:pt x="253" y="599"/>
                  </a:lnTo>
                  <a:lnTo>
                    <a:pt x="267" y="604"/>
                  </a:lnTo>
                  <a:lnTo>
                    <a:pt x="283" y="601"/>
                  </a:lnTo>
                  <a:lnTo>
                    <a:pt x="295" y="591"/>
                  </a:lnTo>
                  <a:lnTo>
                    <a:pt x="301" y="577"/>
                  </a:lnTo>
                  <a:lnTo>
                    <a:pt x="300" y="557"/>
                  </a:lnTo>
                  <a:lnTo>
                    <a:pt x="294" y="535"/>
                  </a:lnTo>
                  <a:lnTo>
                    <a:pt x="287" y="511"/>
                  </a:lnTo>
                  <a:lnTo>
                    <a:pt x="279" y="487"/>
                  </a:lnTo>
                  <a:lnTo>
                    <a:pt x="273" y="465"/>
                  </a:lnTo>
                  <a:lnTo>
                    <a:pt x="270" y="445"/>
                  </a:lnTo>
                  <a:lnTo>
                    <a:pt x="267" y="416"/>
                  </a:lnTo>
                  <a:lnTo>
                    <a:pt x="259" y="377"/>
                  </a:lnTo>
                  <a:lnTo>
                    <a:pt x="246" y="333"/>
                  </a:lnTo>
                  <a:lnTo>
                    <a:pt x="231" y="291"/>
                  </a:lnTo>
                  <a:lnTo>
                    <a:pt x="227" y="270"/>
                  </a:lnTo>
                  <a:lnTo>
                    <a:pt x="228" y="249"/>
                  </a:lnTo>
                  <a:lnTo>
                    <a:pt x="232" y="232"/>
                  </a:lnTo>
                  <a:lnTo>
                    <a:pt x="234" y="220"/>
                  </a:lnTo>
                  <a:lnTo>
                    <a:pt x="230" y="183"/>
                  </a:lnTo>
                  <a:lnTo>
                    <a:pt x="218" y="143"/>
                  </a:lnTo>
                  <a:lnTo>
                    <a:pt x="207" y="109"/>
                  </a:lnTo>
                  <a:lnTo>
                    <a:pt x="203" y="95"/>
                  </a:lnTo>
                  <a:lnTo>
                    <a:pt x="202" y="92"/>
                  </a:lnTo>
                  <a:lnTo>
                    <a:pt x="199" y="82"/>
                  </a:lnTo>
                  <a:lnTo>
                    <a:pt x="193" y="70"/>
                  </a:lnTo>
                  <a:lnTo>
                    <a:pt x="186" y="56"/>
                  </a:lnTo>
                  <a:lnTo>
                    <a:pt x="178" y="40"/>
                  </a:lnTo>
                  <a:lnTo>
                    <a:pt x="168" y="26"/>
                  </a:lnTo>
                  <a:lnTo>
                    <a:pt x="158" y="16"/>
                  </a:lnTo>
                  <a:lnTo>
                    <a:pt x="148" y="11"/>
                  </a:lnTo>
                  <a:lnTo>
                    <a:pt x="140" y="8"/>
                  </a:lnTo>
                  <a:lnTo>
                    <a:pt x="133" y="5"/>
                  </a:lnTo>
                  <a:lnTo>
                    <a:pt x="127" y="4"/>
                  </a:lnTo>
                  <a:lnTo>
                    <a:pt x="122" y="1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77" y="1"/>
                  </a:lnTo>
                  <a:lnTo>
                    <a:pt x="59" y="5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20" y="29"/>
                  </a:lnTo>
                  <a:lnTo>
                    <a:pt x="11" y="39"/>
                  </a:lnTo>
                  <a:lnTo>
                    <a:pt x="6" y="47"/>
                  </a:lnTo>
                  <a:lnTo>
                    <a:pt x="2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49">
              <a:extLst>
                <a:ext uri="{FF2B5EF4-FFF2-40B4-BE49-F238E27FC236}">
                  <a16:creationId xmlns:a16="http://schemas.microsoft.com/office/drawing/2014/main" id="{2E3519F7-B857-46F9-9056-332C3C7B0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1761"/>
              <a:ext cx="22" cy="18"/>
            </a:xfrm>
            <a:custGeom>
              <a:avLst/>
              <a:gdLst>
                <a:gd name="T0" fmla="*/ 0 w 45"/>
                <a:gd name="T1" fmla="*/ 0 h 37"/>
                <a:gd name="T2" fmla="*/ 0 w 45"/>
                <a:gd name="T3" fmla="*/ 0 h 37"/>
                <a:gd name="T4" fmla="*/ 0 w 45"/>
                <a:gd name="T5" fmla="*/ 0 h 37"/>
                <a:gd name="T6" fmla="*/ 0 w 45"/>
                <a:gd name="T7" fmla="*/ 0 h 37"/>
                <a:gd name="T8" fmla="*/ 0 w 45"/>
                <a:gd name="T9" fmla="*/ 0 h 37"/>
                <a:gd name="T10" fmla="*/ 0 w 45"/>
                <a:gd name="T11" fmla="*/ 0 h 37"/>
                <a:gd name="T12" fmla="*/ 0 w 45"/>
                <a:gd name="T13" fmla="*/ 0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0 h 37"/>
                <a:gd name="T20" fmla="*/ 0 w 45"/>
                <a:gd name="T21" fmla="*/ 0 h 37"/>
                <a:gd name="T22" fmla="*/ 0 w 45"/>
                <a:gd name="T23" fmla="*/ 0 h 37"/>
                <a:gd name="T24" fmla="*/ 0 w 45"/>
                <a:gd name="T25" fmla="*/ 0 h 37"/>
                <a:gd name="T26" fmla="*/ 0 w 45"/>
                <a:gd name="T27" fmla="*/ 0 h 37"/>
                <a:gd name="T28" fmla="*/ 0 w 45"/>
                <a:gd name="T29" fmla="*/ 0 h 37"/>
                <a:gd name="T30" fmla="*/ 0 w 45"/>
                <a:gd name="T31" fmla="*/ 0 h 37"/>
                <a:gd name="T32" fmla="*/ 0 w 45"/>
                <a:gd name="T33" fmla="*/ 0 h 37"/>
                <a:gd name="T34" fmla="*/ 0 w 45"/>
                <a:gd name="T35" fmla="*/ 0 h 37"/>
                <a:gd name="T36" fmla="*/ 0 w 45"/>
                <a:gd name="T37" fmla="*/ 0 h 37"/>
                <a:gd name="T38" fmla="*/ 0 w 45"/>
                <a:gd name="T39" fmla="*/ 0 h 37"/>
                <a:gd name="T40" fmla="*/ 0 w 45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37">
                  <a:moveTo>
                    <a:pt x="20" y="24"/>
                  </a:moveTo>
                  <a:lnTo>
                    <a:pt x="28" y="20"/>
                  </a:lnTo>
                  <a:lnTo>
                    <a:pt x="34" y="17"/>
                  </a:lnTo>
                  <a:lnTo>
                    <a:pt x="40" y="17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0" y="31"/>
                  </a:lnTo>
                  <a:lnTo>
                    <a:pt x="34" y="34"/>
                  </a:lnTo>
                  <a:lnTo>
                    <a:pt x="28" y="37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2" y="17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5"/>
                  </a:lnTo>
                  <a:lnTo>
                    <a:pt x="10" y="14"/>
                  </a:lnTo>
                  <a:lnTo>
                    <a:pt x="12" y="21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50">
              <a:extLst>
                <a:ext uri="{FF2B5EF4-FFF2-40B4-BE49-F238E27FC236}">
                  <a16:creationId xmlns:a16="http://schemas.microsoft.com/office/drawing/2014/main" id="{49C4E946-E6DA-453F-BADF-E23945FB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67"/>
              <a:ext cx="31" cy="33"/>
            </a:xfrm>
            <a:custGeom>
              <a:avLst/>
              <a:gdLst>
                <a:gd name="T0" fmla="*/ 0 w 63"/>
                <a:gd name="T1" fmla="*/ 1 h 66"/>
                <a:gd name="T2" fmla="*/ 0 w 63"/>
                <a:gd name="T3" fmla="*/ 1 h 66"/>
                <a:gd name="T4" fmla="*/ 0 w 63"/>
                <a:gd name="T5" fmla="*/ 1 h 66"/>
                <a:gd name="T6" fmla="*/ 0 w 63"/>
                <a:gd name="T7" fmla="*/ 1 h 66"/>
                <a:gd name="T8" fmla="*/ 0 w 63"/>
                <a:gd name="T9" fmla="*/ 1 h 66"/>
                <a:gd name="T10" fmla="*/ 0 w 63"/>
                <a:gd name="T11" fmla="*/ 1 h 66"/>
                <a:gd name="T12" fmla="*/ 0 w 63"/>
                <a:gd name="T13" fmla="*/ 1 h 66"/>
                <a:gd name="T14" fmla="*/ 0 w 63"/>
                <a:gd name="T15" fmla="*/ 1 h 66"/>
                <a:gd name="T16" fmla="*/ 0 w 63"/>
                <a:gd name="T17" fmla="*/ 0 h 66"/>
                <a:gd name="T18" fmla="*/ 0 w 63"/>
                <a:gd name="T19" fmla="*/ 1 h 66"/>
                <a:gd name="T20" fmla="*/ 0 w 63"/>
                <a:gd name="T21" fmla="*/ 1 h 66"/>
                <a:gd name="T22" fmla="*/ 0 w 63"/>
                <a:gd name="T23" fmla="*/ 1 h 66"/>
                <a:gd name="T24" fmla="*/ 0 w 63"/>
                <a:gd name="T25" fmla="*/ 1 h 66"/>
                <a:gd name="T26" fmla="*/ 0 w 63"/>
                <a:gd name="T27" fmla="*/ 1 h 66"/>
                <a:gd name="T28" fmla="*/ 0 w 63"/>
                <a:gd name="T29" fmla="*/ 1 h 66"/>
                <a:gd name="T30" fmla="*/ 0 w 63"/>
                <a:gd name="T31" fmla="*/ 1 h 66"/>
                <a:gd name="T32" fmla="*/ 0 w 63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66">
                  <a:moveTo>
                    <a:pt x="33" y="66"/>
                  </a:moveTo>
                  <a:lnTo>
                    <a:pt x="45" y="63"/>
                  </a:lnTo>
                  <a:lnTo>
                    <a:pt x="55" y="56"/>
                  </a:lnTo>
                  <a:lnTo>
                    <a:pt x="61" y="47"/>
                  </a:lnTo>
                  <a:lnTo>
                    <a:pt x="63" y="34"/>
                  </a:lnTo>
                  <a:lnTo>
                    <a:pt x="61" y="21"/>
                  </a:lnTo>
                  <a:lnTo>
                    <a:pt x="55" y="10"/>
                  </a:lnTo>
                  <a:lnTo>
                    <a:pt x="45" y="3"/>
                  </a:lnTo>
                  <a:lnTo>
                    <a:pt x="33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10" y="56"/>
                  </a:lnTo>
                  <a:lnTo>
                    <a:pt x="20" y="63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C4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51">
              <a:extLst>
                <a:ext uri="{FF2B5EF4-FFF2-40B4-BE49-F238E27FC236}">
                  <a16:creationId xmlns:a16="http://schemas.microsoft.com/office/drawing/2014/main" id="{019B6A33-42C6-4553-B18B-97432426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67"/>
              <a:ext cx="30" cy="32"/>
            </a:xfrm>
            <a:custGeom>
              <a:avLst/>
              <a:gdLst>
                <a:gd name="T0" fmla="*/ 1 w 60"/>
                <a:gd name="T1" fmla="*/ 1 h 63"/>
                <a:gd name="T2" fmla="*/ 1 w 60"/>
                <a:gd name="T3" fmla="*/ 1 h 63"/>
                <a:gd name="T4" fmla="*/ 1 w 60"/>
                <a:gd name="T5" fmla="*/ 1 h 63"/>
                <a:gd name="T6" fmla="*/ 1 w 60"/>
                <a:gd name="T7" fmla="*/ 1 h 63"/>
                <a:gd name="T8" fmla="*/ 1 w 60"/>
                <a:gd name="T9" fmla="*/ 1 h 63"/>
                <a:gd name="T10" fmla="*/ 1 w 60"/>
                <a:gd name="T11" fmla="*/ 1 h 63"/>
                <a:gd name="T12" fmla="*/ 1 w 60"/>
                <a:gd name="T13" fmla="*/ 1 h 63"/>
                <a:gd name="T14" fmla="*/ 1 w 60"/>
                <a:gd name="T15" fmla="*/ 1 h 63"/>
                <a:gd name="T16" fmla="*/ 1 w 60"/>
                <a:gd name="T17" fmla="*/ 0 h 63"/>
                <a:gd name="T18" fmla="*/ 1 w 60"/>
                <a:gd name="T19" fmla="*/ 1 h 63"/>
                <a:gd name="T20" fmla="*/ 1 w 60"/>
                <a:gd name="T21" fmla="*/ 1 h 63"/>
                <a:gd name="T22" fmla="*/ 1 w 60"/>
                <a:gd name="T23" fmla="*/ 1 h 63"/>
                <a:gd name="T24" fmla="*/ 0 w 60"/>
                <a:gd name="T25" fmla="*/ 1 h 63"/>
                <a:gd name="T26" fmla="*/ 1 w 60"/>
                <a:gd name="T27" fmla="*/ 1 h 63"/>
                <a:gd name="T28" fmla="*/ 1 w 60"/>
                <a:gd name="T29" fmla="*/ 1 h 63"/>
                <a:gd name="T30" fmla="*/ 1 w 60"/>
                <a:gd name="T31" fmla="*/ 1 h 63"/>
                <a:gd name="T32" fmla="*/ 1 w 60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63">
                  <a:moveTo>
                    <a:pt x="31" y="63"/>
                  </a:moveTo>
                  <a:lnTo>
                    <a:pt x="42" y="60"/>
                  </a:lnTo>
                  <a:lnTo>
                    <a:pt x="52" y="53"/>
                  </a:lnTo>
                  <a:lnTo>
                    <a:pt x="57" y="43"/>
                  </a:lnTo>
                  <a:lnTo>
                    <a:pt x="60" y="32"/>
                  </a:lnTo>
                  <a:lnTo>
                    <a:pt x="57" y="19"/>
                  </a:lnTo>
                  <a:lnTo>
                    <a:pt x="52" y="10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19" y="3"/>
                  </a:lnTo>
                  <a:lnTo>
                    <a:pt x="10" y="10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0" y="53"/>
                  </a:lnTo>
                  <a:lnTo>
                    <a:pt x="19" y="60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C6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52">
              <a:extLst>
                <a:ext uri="{FF2B5EF4-FFF2-40B4-BE49-F238E27FC236}">
                  <a16:creationId xmlns:a16="http://schemas.microsoft.com/office/drawing/2014/main" id="{A8E7020D-9C29-4F3C-8462-58C250884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168"/>
              <a:ext cx="29" cy="30"/>
            </a:xfrm>
            <a:custGeom>
              <a:avLst/>
              <a:gdLst>
                <a:gd name="T0" fmla="*/ 1 w 58"/>
                <a:gd name="T1" fmla="*/ 1 h 60"/>
                <a:gd name="T2" fmla="*/ 1 w 58"/>
                <a:gd name="T3" fmla="*/ 1 h 60"/>
                <a:gd name="T4" fmla="*/ 1 w 58"/>
                <a:gd name="T5" fmla="*/ 1 h 60"/>
                <a:gd name="T6" fmla="*/ 1 w 58"/>
                <a:gd name="T7" fmla="*/ 1 h 60"/>
                <a:gd name="T8" fmla="*/ 1 w 58"/>
                <a:gd name="T9" fmla="*/ 1 h 60"/>
                <a:gd name="T10" fmla="*/ 1 w 58"/>
                <a:gd name="T11" fmla="*/ 1 h 60"/>
                <a:gd name="T12" fmla="*/ 1 w 58"/>
                <a:gd name="T13" fmla="*/ 1 h 60"/>
                <a:gd name="T14" fmla="*/ 1 w 58"/>
                <a:gd name="T15" fmla="*/ 1 h 60"/>
                <a:gd name="T16" fmla="*/ 1 w 58"/>
                <a:gd name="T17" fmla="*/ 0 h 60"/>
                <a:gd name="T18" fmla="*/ 1 w 58"/>
                <a:gd name="T19" fmla="*/ 1 h 60"/>
                <a:gd name="T20" fmla="*/ 1 w 58"/>
                <a:gd name="T21" fmla="*/ 1 h 60"/>
                <a:gd name="T22" fmla="*/ 1 w 58"/>
                <a:gd name="T23" fmla="*/ 1 h 60"/>
                <a:gd name="T24" fmla="*/ 0 w 58"/>
                <a:gd name="T25" fmla="*/ 1 h 60"/>
                <a:gd name="T26" fmla="*/ 1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60">
                  <a:moveTo>
                    <a:pt x="30" y="60"/>
                  </a:moveTo>
                  <a:lnTo>
                    <a:pt x="41" y="58"/>
                  </a:lnTo>
                  <a:lnTo>
                    <a:pt x="49" y="52"/>
                  </a:lnTo>
                  <a:lnTo>
                    <a:pt x="55" y="42"/>
                  </a:lnTo>
                  <a:lnTo>
                    <a:pt x="58" y="31"/>
                  </a:lnTo>
                  <a:lnTo>
                    <a:pt x="55" y="18"/>
                  </a:lnTo>
                  <a:lnTo>
                    <a:pt x="49" y="9"/>
                  </a:lnTo>
                  <a:lnTo>
                    <a:pt x="41" y="3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9" y="52"/>
                  </a:lnTo>
                  <a:lnTo>
                    <a:pt x="18" y="58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C6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53">
              <a:extLst>
                <a:ext uri="{FF2B5EF4-FFF2-40B4-BE49-F238E27FC236}">
                  <a16:creationId xmlns:a16="http://schemas.microsoft.com/office/drawing/2014/main" id="{359F67A2-1170-4AB7-8A77-2E714981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1169"/>
              <a:ext cx="27" cy="28"/>
            </a:xfrm>
            <a:custGeom>
              <a:avLst/>
              <a:gdLst>
                <a:gd name="T0" fmla="*/ 1 w 54"/>
                <a:gd name="T1" fmla="*/ 0 h 57"/>
                <a:gd name="T2" fmla="*/ 1 w 54"/>
                <a:gd name="T3" fmla="*/ 0 h 57"/>
                <a:gd name="T4" fmla="*/ 1 w 54"/>
                <a:gd name="T5" fmla="*/ 0 h 57"/>
                <a:gd name="T6" fmla="*/ 1 w 54"/>
                <a:gd name="T7" fmla="*/ 0 h 57"/>
                <a:gd name="T8" fmla="*/ 1 w 54"/>
                <a:gd name="T9" fmla="*/ 0 h 57"/>
                <a:gd name="T10" fmla="*/ 1 w 54"/>
                <a:gd name="T11" fmla="*/ 0 h 57"/>
                <a:gd name="T12" fmla="*/ 1 w 54"/>
                <a:gd name="T13" fmla="*/ 0 h 57"/>
                <a:gd name="T14" fmla="*/ 1 w 54"/>
                <a:gd name="T15" fmla="*/ 0 h 57"/>
                <a:gd name="T16" fmla="*/ 1 w 54"/>
                <a:gd name="T17" fmla="*/ 0 h 57"/>
                <a:gd name="T18" fmla="*/ 1 w 54"/>
                <a:gd name="T19" fmla="*/ 0 h 57"/>
                <a:gd name="T20" fmla="*/ 1 w 54"/>
                <a:gd name="T21" fmla="*/ 0 h 57"/>
                <a:gd name="T22" fmla="*/ 1 w 54"/>
                <a:gd name="T23" fmla="*/ 0 h 57"/>
                <a:gd name="T24" fmla="*/ 0 w 54"/>
                <a:gd name="T25" fmla="*/ 0 h 57"/>
                <a:gd name="T26" fmla="*/ 1 w 54"/>
                <a:gd name="T27" fmla="*/ 0 h 57"/>
                <a:gd name="T28" fmla="*/ 1 w 54"/>
                <a:gd name="T29" fmla="*/ 0 h 57"/>
                <a:gd name="T30" fmla="*/ 1 w 54"/>
                <a:gd name="T31" fmla="*/ 0 h 57"/>
                <a:gd name="T32" fmla="*/ 1 w 54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57">
                  <a:moveTo>
                    <a:pt x="28" y="57"/>
                  </a:moveTo>
                  <a:lnTo>
                    <a:pt x="37" y="54"/>
                  </a:lnTo>
                  <a:lnTo>
                    <a:pt x="46" y="49"/>
                  </a:lnTo>
                  <a:lnTo>
                    <a:pt x="51" y="40"/>
                  </a:lnTo>
                  <a:lnTo>
                    <a:pt x="54" y="29"/>
                  </a:lnTo>
                  <a:lnTo>
                    <a:pt x="51" y="18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6" y="54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C69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54">
              <a:extLst>
                <a:ext uri="{FF2B5EF4-FFF2-40B4-BE49-F238E27FC236}">
                  <a16:creationId xmlns:a16="http://schemas.microsoft.com/office/drawing/2014/main" id="{EB0AB758-9408-4F1C-BE4A-9CD8306D6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170"/>
              <a:ext cx="25" cy="27"/>
            </a:xfrm>
            <a:custGeom>
              <a:avLst/>
              <a:gdLst>
                <a:gd name="T0" fmla="*/ 0 w 52"/>
                <a:gd name="T1" fmla="*/ 1 h 54"/>
                <a:gd name="T2" fmla="*/ 0 w 52"/>
                <a:gd name="T3" fmla="*/ 1 h 54"/>
                <a:gd name="T4" fmla="*/ 0 w 52"/>
                <a:gd name="T5" fmla="*/ 1 h 54"/>
                <a:gd name="T6" fmla="*/ 0 w 52"/>
                <a:gd name="T7" fmla="*/ 1 h 54"/>
                <a:gd name="T8" fmla="*/ 0 w 52"/>
                <a:gd name="T9" fmla="*/ 1 h 54"/>
                <a:gd name="T10" fmla="*/ 0 w 52"/>
                <a:gd name="T11" fmla="*/ 1 h 54"/>
                <a:gd name="T12" fmla="*/ 0 w 52"/>
                <a:gd name="T13" fmla="*/ 1 h 54"/>
                <a:gd name="T14" fmla="*/ 0 w 52"/>
                <a:gd name="T15" fmla="*/ 1 h 54"/>
                <a:gd name="T16" fmla="*/ 0 w 52"/>
                <a:gd name="T17" fmla="*/ 0 h 54"/>
                <a:gd name="T18" fmla="*/ 0 w 52"/>
                <a:gd name="T19" fmla="*/ 1 h 54"/>
                <a:gd name="T20" fmla="*/ 0 w 52"/>
                <a:gd name="T21" fmla="*/ 1 h 54"/>
                <a:gd name="T22" fmla="*/ 0 w 52"/>
                <a:gd name="T23" fmla="*/ 1 h 54"/>
                <a:gd name="T24" fmla="*/ 0 w 52"/>
                <a:gd name="T25" fmla="*/ 1 h 54"/>
                <a:gd name="T26" fmla="*/ 0 w 52"/>
                <a:gd name="T27" fmla="*/ 1 h 54"/>
                <a:gd name="T28" fmla="*/ 0 w 52"/>
                <a:gd name="T29" fmla="*/ 1 h 54"/>
                <a:gd name="T30" fmla="*/ 0 w 52"/>
                <a:gd name="T31" fmla="*/ 1 h 54"/>
                <a:gd name="T32" fmla="*/ 0 w 52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4">
                  <a:moveTo>
                    <a:pt x="27" y="54"/>
                  </a:moveTo>
                  <a:lnTo>
                    <a:pt x="36" y="51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7"/>
                  </a:lnTo>
                  <a:lnTo>
                    <a:pt x="50" y="16"/>
                  </a:lnTo>
                  <a:lnTo>
                    <a:pt x="45" y="7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7"/>
                  </a:lnTo>
                  <a:lnTo>
                    <a:pt x="7" y="45"/>
                  </a:lnTo>
                  <a:lnTo>
                    <a:pt x="15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C69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55">
              <a:extLst>
                <a:ext uri="{FF2B5EF4-FFF2-40B4-BE49-F238E27FC236}">
                  <a16:creationId xmlns:a16="http://schemas.microsoft.com/office/drawing/2014/main" id="{01AD095B-F1DC-4C21-B4E5-01B616A77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171"/>
              <a:ext cx="25" cy="24"/>
            </a:xfrm>
            <a:custGeom>
              <a:avLst/>
              <a:gdLst>
                <a:gd name="T0" fmla="*/ 1 w 49"/>
                <a:gd name="T1" fmla="*/ 0 h 49"/>
                <a:gd name="T2" fmla="*/ 1 w 49"/>
                <a:gd name="T3" fmla="*/ 0 h 49"/>
                <a:gd name="T4" fmla="*/ 1 w 49"/>
                <a:gd name="T5" fmla="*/ 0 h 49"/>
                <a:gd name="T6" fmla="*/ 1 w 49"/>
                <a:gd name="T7" fmla="*/ 0 h 49"/>
                <a:gd name="T8" fmla="*/ 1 w 49"/>
                <a:gd name="T9" fmla="*/ 0 h 49"/>
                <a:gd name="T10" fmla="*/ 1 w 49"/>
                <a:gd name="T11" fmla="*/ 0 h 49"/>
                <a:gd name="T12" fmla="*/ 1 w 49"/>
                <a:gd name="T13" fmla="*/ 0 h 49"/>
                <a:gd name="T14" fmla="*/ 1 w 49"/>
                <a:gd name="T15" fmla="*/ 0 h 49"/>
                <a:gd name="T16" fmla="*/ 1 w 49"/>
                <a:gd name="T17" fmla="*/ 0 h 49"/>
                <a:gd name="T18" fmla="*/ 1 w 49"/>
                <a:gd name="T19" fmla="*/ 0 h 49"/>
                <a:gd name="T20" fmla="*/ 1 w 49"/>
                <a:gd name="T21" fmla="*/ 0 h 49"/>
                <a:gd name="T22" fmla="*/ 1 w 49"/>
                <a:gd name="T23" fmla="*/ 0 h 49"/>
                <a:gd name="T24" fmla="*/ 0 w 49"/>
                <a:gd name="T25" fmla="*/ 0 h 49"/>
                <a:gd name="T26" fmla="*/ 1 w 49"/>
                <a:gd name="T27" fmla="*/ 0 h 49"/>
                <a:gd name="T28" fmla="*/ 1 w 49"/>
                <a:gd name="T29" fmla="*/ 0 h 49"/>
                <a:gd name="T30" fmla="*/ 1 w 49"/>
                <a:gd name="T31" fmla="*/ 0 h 49"/>
                <a:gd name="T32" fmla="*/ 1 w 49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9">
                  <a:moveTo>
                    <a:pt x="26" y="49"/>
                  </a:moveTo>
                  <a:lnTo>
                    <a:pt x="34" y="47"/>
                  </a:lnTo>
                  <a:lnTo>
                    <a:pt x="42" y="42"/>
                  </a:lnTo>
                  <a:lnTo>
                    <a:pt x="48" y="33"/>
                  </a:lnTo>
                  <a:lnTo>
                    <a:pt x="49" y="25"/>
                  </a:lnTo>
                  <a:lnTo>
                    <a:pt x="48" y="15"/>
                  </a:lnTo>
                  <a:lnTo>
                    <a:pt x="42" y="7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6" y="1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7" y="42"/>
                  </a:lnTo>
                  <a:lnTo>
                    <a:pt x="16" y="4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C99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56">
              <a:extLst>
                <a:ext uri="{FF2B5EF4-FFF2-40B4-BE49-F238E27FC236}">
                  <a16:creationId xmlns:a16="http://schemas.microsoft.com/office/drawing/2014/main" id="{B63F5638-B548-4C1B-AF4F-F0F7F05DE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172"/>
              <a:ext cx="23" cy="23"/>
            </a:xfrm>
            <a:custGeom>
              <a:avLst/>
              <a:gdLst>
                <a:gd name="T0" fmla="*/ 1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1 w 46"/>
                <a:gd name="T17" fmla="*/ 0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1 h 46"/>
                <a:gd name="T24" fmla="*/ 0 w 46"/>
                <a:gd name="T25" fmla="*/ 1 h 46"/>
                <a:gd name="T26" fmla="*/ 1 w 46"/>
                <a:gd name="T27" fmla="*/ 1 h 46"/>
                <a:gd name="T28" fmla="*/ 1 w 46"/>
                <a:gd name="T29" fmla="*/ 1 h 46"/>
                <a:gd name="T30" fmla="*/ 1 w 46"/>
                <a:gd name="T31" fmla="*/ 1 h 46"/>
                <a:gd name="T32" fmla="*/ 1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lnTo>
                    <a:pt x="32" y="45"/>
                  </a:lnTo>
                  <a:lnTo>
                    <a:pt x="39" y="39"/>
                  </a:lnTo>
                  <a:lnTo>
                    <a:pt x="45" y="32"/>
                  </a:lnTo>
                  <a:lnTo>
                    <a:pt x="46" y="24"/>
                  </a:lnTo>
                  <a:lnTo>
                    <a:pt x="45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1" y="14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7" y="39"/>
                  </a:lnTo>
                  <a:lnTo>
                    <a:pt x="15" y="45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C99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57">
              <a:extLst>
                <a:ext uri="{FF2B5EF4-FFF2-40B4-BE49-F238E27FC236}">
                  <a16:creationId xmlns:a16="http://schemas.microsoft.com/office/drawing/2014/main" id="{04C5442C-9807-4942-A090-97F6829EE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172"/>
              <a:ext cx="21" cy="22"/>
            </a:xfrm>
            <a:custGeom>
              <a:avLst/>
              <a:gdLst>
                <a:gd name="T0" fmla="*/ 0 w 44"/>
                <a:gd name="T1" fmla="*/ 1 h 43"/>
                <a:gd name="T2" fmla="*/ 0 w 44"/>
                <a:gd name="T3" fmla="*/ 1 h 43"/>
                <a:gd name="T4" fmla="*/ 0 w 44"/>
                <a:gd name="T5" fmla="*/ 1 h 43"/>
                <a:gd name="T6" fmla="*/ 0 w 44"/>
                <a:gd name="T7" fmla="*/ 1 h 43"/>
                <a:gd name="T8" fmla="*/ 0 w 44"/>
                <a:gd name="T9" fmla="*/ 1 h 43"/>
                <a:gd name="T10" fmla="*/ 0 w 44"/>
                <a:gd name="T11" fmla="*/ 1 h 43"/>
                <a:gd name="T12" fmla="*/ 0 w 44"/>
                <a:gd name="T13" fmla="*/ 1 h 43"/>
                <a:gd name="T14" fmla="*/ 0 w 44"/>
                <a:gd name="T15" fmla="*/ 1 h 43"/>
                <a:gd name="T16" fmla="*/ 0 w 44"/>
                <a:gd name="T17" fmla="*/ 0 h 43"/>
                <a:gd name="T18" fmla="*/ 0 w 44"/>
                <a:gd name="T19" fmla="*/ 1 h 43"/>
                <a:gd name="T20" fmla="*/ 0 w 44"/>
                <a:gd name="T21" fmla="*/ 1 h 43"/>
                <a:gd name="T22" fmla="*/ 0 w 44"/>
                <a:gd name="T23" fmla="*/ 1 h 43"/>
                <a:gd name="T24" fmla="*/ 0 w 44"/>
                <a:gd name="T25" fmla="*/ 1 h 43"/>
                <a:gd name="T26" fmla="*/ 0 w 44"/>
                <a:gd name="T27" fmla="*/ 1 h 43"/>
                <a:gd name="T28" fmla="*/ 0 w 44"/>
                <a:gd name="T29" fmla="*/ 1 h 43"/>
                <a:gd name="T30" fmla="*/ 0 w 44"/>
                <a:gd name="T31" fmla="*/ 1 h 43"/>
                <a:gd name="T32" fmla="*/ 0 w 44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43">
                  <a:moveTo>
                    <a:pt x="23" y="43"/>
                  </a:moveTo>
                  <a:lnTo>
                    <a:pt x="31" y="42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7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7" y="36"/>
                  </a:lnTo>
                  <a:lnTo>
                    <a:pt x="14" y="42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C99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58">
              <a:extLst>
                <a:ext uri="{FF2B5EF4-FFF2-40B4-BE49-F238E27FC236}">
                  <a16:creationId xmlns:a16="http://schemas.microsoft.com/office/drawing/2014/main" id="{1AEDA91B-8538-4F69-8230-787F83257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173"/>
              <a:ext cx="21" cy="20"/>
            </a:xfrm>
            <a:custGeom>
              <a:avLst/>
              <a:gdLst>
                <a:gd name="T0" fmla="*/ 1 w 40"/>
                <a:gd name="T1" fmla="*/ 0 h 41"/>
                <a:gd name="T2" fmla="*/ 1 w 40"/>
                <a:gd name="T3" fmla="*/ 0 h 41"/>
                <a:gd name="T4" fmla="*/ 1 w 40"/>
                <a:gd name="T5" fmla="*/ 0 h 41"/>
                <a:gd name="T6" fmla="*/ 1 w 40"/>
                <a:gd name="T7" fmla="*/ 0 h 41"/>
                <a:gd name="T8" fmla="*/ 1 w 40"/>
                <a:gd name="T9" fmla="*/ 0 h 41"/>
                <a:gd name="T10" fmla="*/ 1 w 40"/>
                <a:gd name="T11" fmla="*/ 0 h 41"/>
                <a:gd name="T12" fmla="*/ 1 w 40"/>
                <a:gd name="T13" fmla="*/ 0 h 41"/>
                <a:gd name="T14" fmla="*/ 1 w 40"/>
                <a:gd name="T15" fmla="*/ 0 h 41"/>
                <a:gd name="T16" fmla="*/ 1 w 40"/>
                <a:gd name="T17" fmla="*/ 0 h 41"/>
                <a:gd name="T18" fmla="*/ 1 w 40"/>
                <a:gd name="T19" fmla="*/ 0 h 41"/>
                <a:gd name="T20" fmla="*/ 1 w 40"/>
                <a:gd name="T21" fmla="*/ 0 h 41"/>
                <a:gd name="T22" fmla="*/ 1 w 40"/>
                <a:gd name="T23" fmla="*/ 0 h 41"/>
                <a:gd name="T24" fmla="*/ 0 w 40"/>
                <a:gd name="T25" fmla="*/ 0 h 41"/>
                <a:gd name="T26" fmla="*/ 1 w 40"/>
                <a:gd name="T27" fmla="*/ 0 h 41"/>
                <a:gd name="T28" fmla="*/ 1 w 40"/>
                <a:gd name="T29" fmla="*/ 0 h 41"/>
                <a:gd name="T30" fmla="*/ 1 w 40"/>
                <a:gd name="T31" fmla="*/ 0 h 41"/>
                <a:gd name="T32" fmla="*/ 1 w 40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1">
                  <a:moveTo>
                    <a:pt x="21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9" y="29"/>
                  </a:lnTo>
                  <a:lnTo>
                    <a:pt x="40" y="21"/>
                  </a:lnTo>
                  <a:lnTo>
                    <a:pt x="39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7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7" y="35"/>
                  </a:lnTo>
                  <a:lnTo>
                    <a:pt x="12" y="39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59">
              <a:extLst>
                <a:ext uri="{FF2B5EF4-FFF2-40B4-BE49-F238E27FC236}">
                  <a16:creationId xmlns:a16="http://schemas.microsoft.com/office/drawing/2014/main" id="{1782E3DB-70A8-4DB3-A661-3488AF87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174"/>
              <a:ext cx="19" cy="19"/>
            </a:xfrm>
            <a:custGeom>
              <a:avLst/>
              <a:gdLst>
                <a:gd name="T0" fmla="*/ 1 w 38"/>
                <a:gd name="T1" fmla="*/ 1 h 38"/>
                <a:gd name="T2" fmla="*/ 1 w 38"/>
                <a:gd name="T3" fmla="*/ 1 h 38"/>
                <a:gd name="T4" fmla="*/ 1 w 38"/>
                <a:gd name="T5" fmla="*/ 1 h 38"/>
                <a:gd name="T6" fmla="*/ 1 w 38"/>
                <a:gd name="T7" fmla="*/ 1 h 38"/>
                <a:gd name="T8" fmla="*/ 1 w 38"/>
                <a:gd name="T9" fmla="*/ 1 h 38"/>
                <a:gd name="T10" fmla="*/ 1 w 38"/>
                <a:gd name="T11" fmla="*/ 1 h 38"/>
                <a:gd name="T12" fmla="*/ 1 w 38"/>
                <a:gd name="T13" fmla="*/ 1 h 38"/>
                <a:gd name="T14" fmla="*/ 1 w 38"/>
                <a:gd name="T15" fmla="*/ 1 h 38"/>
                <a:gd name="T16" fmla="*/ 1 w 38"/>
                <a:gd name="T17" fmla="*/ 0 h 38"/>
                <a:gd name="T18" fmla="*/ 1 w 38"/>
                <a:gd name="T19" fmla="*/ 1 h 38"/>
                <a:gd name="T20" fmla="*/ 1 w 38"/>
                <a:gd name="T21" fmla="*/ 1 h 38"/>
                <a:gd name="T22" fmla="*/ 1 w 38"/>
                <a:gd name="T23" fmla="*/ 1 h 38"/>
                <a:gd name="T24" fmla="*/ 0 w 38"/>
                <a:gd name="T25" fmla="*/ 1 h 38"/>
                <a:gd name="T26" fmla="*/ 1 w 38"/>
                <a:gd name="T27" fmla="*/ 1 h 38"/>
                <a:gd name="T28" fmla="*/ 1 w 38"/>
                <a:gd name="T29" fmla="*/ 1 h 38"/>
                <a:gd name="T30" fmla="*/ 1 w 38"/>
                <a:gd name="T31" fmla="*/ 1 h 38"/>
                <a:gd name="T32" fmla="*/ 1 w 3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38">
                  <a:moveTo>
                    <a:pt x="20" y="38"/>
                  </a:moveTo>
                  <a:lnTo>
                    <a:pt x="27" y="37"/>
                  </a:lnTo>
                  <a:lnTo>
                    <a:pt x="32" y="33"/>
                  </a:lnTo>
                  <a:lnTo>
                    <a:pt x="36" y="27"/>
                  </a:lnTo>
                  <a:lnTo>
                    <a:pt x="38" y="20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1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60">
              <a:extLst>
                <a:ext uri="{FF2B5EF4-FFF2-40B4-BE49-F238E27FC236}">
                  <a16:creationId xmlns:a16="http://schemas.microsoft.com/office/drawing/2014/main" id="{A79D4831-EEDD-4F24-AD61-02068FCE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1174"/>
              <a:ext cx="17" cy="18"/>
            </a:xfrm>
            <a:custGeom>
              <a:avLst/>
              <a:gdLst>
                <a:gd name="T0" fmla="*/ 0 w 35"/>
                <a:gd name="T1" fmla="*/ 1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0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1 h 35"/>
                <a:gd name="T26" fmla="*/ 0 w 35"/>
                <a:gd name="T27" fmla="*/ 1 h 35"/>
                <a:gd name="T28" fmla="*/ 0 w 35"/>
                <a:gd name="T29" fmla="*/ 1 h 35"/>
                <a:gd name="T30" fmla="*/ 0 w 35"/>
                <a:gd name="T31" fmla="*/ 1 h 35"/>
                <a:gd name="T32" fmla="*/ 0 w 35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5">
                  <a:moveTo>
                    <a:pt x="19" y="35"/>
                  </a:moveTo>
                  <a:lnTo>
                    <a:pt x="24" y="33"/>
                  </a:lnTo>
                  <a:lnTo>
                    <a:pt x="30" y="31"/>
                  </a:lnTo>
                  <a:lnTo>
                    <a:pt x="34" y="25"/>
                  </a:lnTo>
                  <a:lnTo>
                    <a:pt x="35" y="18"/>
                  </a:lnTo>
                  <a:lnTo>
                    <a:pt x="34" y="11"/>
                  </a:lnTo>
                  <a:lnTo>
                    <a:pt x="30" y="5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2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C9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61">
              <a:extLst>
                <a:ext uri="{FF2B5EF4-FFF2-40B4-BE49-F238E27FC236}">
                  <a16:creationId xmlns:a16="http://schemas.microsoft.com/office/drawing/2014/main" id="{C1989111-5F6F-43D5-9E6E-4A8E81EE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1175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1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0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lnTo>
                    <a:pt x="22" y="31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10" y="31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CC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62">
              <a:extLst>
                <a:ext uri="{FF2B5EF4-FFF2-40B4-BE49-F238E27FC236}">
                  <a16:creationId xmlns:a16="http://schemas.microsoft.com/office/drawing/2014/main" id="{91E50F4E-6FBB-4FDD-9661-BF86C0FD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157"/>
              <a:ext cx="32" cy="32"/>
            </a:xfrm>
            <a:custGeom>
              <a:avLst/>
              <a:gdLst>
                <a:gd name="T0" fmla="*/ 1 w 63"/>
                <a:gd name="T1" fmla="*/ 1 h 64"/>
                <a:gd name="T2" fmla="*/ 1 w 63"/>
                <a:gd name="T3" fmla="*/ 1 h 64"/>
                <a:gd name="T4" fmla="*/ 1 w 63"/>
                <a:gd name="T5" fmla="*/ 1 h 64"/>
                <a:gd name="T6" fmla="*/ 1 w 63"/>
                <a:gd name="T7" fmla="*/ 1 h 64"/>
                <a:gd name="T8" fmla="*/ 1 w 63"/>
                <a:gd name="T9" fmla="*/ 1 h 64"/>
                <a:gd name="T10" fmla="*/ 1 w 63"/>
                <a:gd name="T11" fmla="*/ 1 h 64"/>
                <a:gd name="T12" fmla="*/ 1 w 63"/>
                <a:gd name="T13" fmla="*/ 1 h 64"/>
                <a:gd name="T14" fmla="*/ 1 w 63"/>
                <a:gd name="T15" fmla="*/ 1 h 64"/>
                <a:gd name="T16" fmla="*/ 1 w 63"/>
                <a:gd name="T17" fmla="*/ 0 h 64"/>
                <a:gd name="T18" fmla="*/ 1 w 63"/>
                <a:gd name="T19" fmla="*/ 1 h 64"/>
                <a:gd name="T20" fmla="*/ 1 w 63"/>
                <a:gd name="T21" fmla="*/ 1 h 64"/>
                <a:gd name="T22" fmla="*/ 1 w 63"/>
                <a:gd name="T23" fmla="*/ 1 h 64"/>
                <a:gd name="T24" fmla="*/ 0 w 63"/>
                <a:gd name="T25" fmla="*/ 1 h 64"/>
                <a:gd name="T26" fmla="*/ 1 w 63"/>
                <a:gd name="T27" fmla="*/ 1 h 64"/>
                <a:gd name="T28" fmla="*/ 1 w 63"/>
                <a:gd name="T29" fmla="*/ 1 h 64"/>
                <a:gd name="T30" fmla="*/ 1 w 63"/>
                <a:gd name="T31" fmla="*/ 1 h 64"/>
                <a:gd name="T32" fmla="*/ 1 w 63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64">
                  <a:moveTo>
                    <a:pt x="31" y="64"/>
                  </a:moveTo>
                  <a:lnTo>
                    <a:pt x="44" y="61"/>
                  </a:lnTo>
                  <a:lnTo>
                    <a:pt x="53" y="54"/>
                  </a:lnTo>
                  <a:lnTo>
                    <a:pt x="60" y="45"/>
                  </a:lnTo>
                  <a:lnTo>
                    <a:pt x="63" y="32"/>
                  </a:lnTo>
                  <a:lnTo>
                    <a:pt x="60" y="19"/>
                  </a:lnTo>
                  <a:lnTo>
                    <a:pt x="53" y="10"/>
                  </a:lnTo>
                  <a:lnTo>
                    <a:pt x="44" y="3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0" y="54"/>
                  </a:lnTo>
                  <a:lnTo>
                    <a:pt x="20" y="61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C4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63">
              <a:extLst>
                <a:ext uri="{FF2B5EF4-FFF2-40B4-BE49-F238E27FC236}">
                  <a16:creationId xmlns:a16="http://schemas.microsoft.com/office/drawing/2014/main" id="{1C009BFC-CD15-4C27-96CD-8FD3D8F7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1158"/>
              <a:ext cx="30" cy="30"/>
            </a:xfrm>
            <a:custGeom>
              <a:avLst/>
              <a:gdLst>
                <a:gd name="T0" fmla="*/ 1 w 60"/>
                <a:gd name="T1" fmla="*/ 0 h 62"/>
                <a:gd name="T2" fmla="*/ 1 w 60"/>
                <a:gd name="T3" fmla="*/ 0 h 62"/>
                <a:gd name="T4" fmla="*/ 1 w 60"/>
                <a:gd name="T5" fmla="*/ 0 h 62"/>
                <a:gd name="T6" fmla="*/ 1 w 60"/>
                <a:gd name="T7" fmla="*/ 0 h 62"/>
                <a:gd name="T8" fmla="*/ 1 w 60"/>
                <a:gd name="T9" fmla="*/ 0 h 62"/>
                <a:gd name="T10" fmla="*/ 1 w 60"/>
                <a:gd name="T11" fmla="*/ 0 h 62"/>
                <a:gd name="T12" fmla="*/ 1 w 60"/>
                <a:gd name="T13" fmla="*/ 0 h 62"/>
                <a:gd name="T14" fmla="*/ 1 w 60"/>
                <a:gd name="T15" fmla="*/ 0 h 62"/>
                <a:gd name="T16" fmla="*/ 1 w 60"/>
                <a:gd name="T17" fmla="*/ 0 h 62"/>
                <a:gd name="T18" fmla="*/ 1 w 60"/>
                <a:gd name="T19" fmla="*/ 0 h 62"/>
                <a:gd name="T20" fmla="*/ 1 w 60"/>
                <a:gd name="T21" fmla="*/ 0 h 62"/>
                <a:gd name="T22" fmla="*/ 1 w 60"/>
                <a:gd name="T23" fmla="*/ 0 h 62"/>
                <a:gd name="T24" fmla="*/ 0 w 60"/>
                <a:gd name="T25" fmla="*/ 0 h 62"/>
                <a:gd name="T26" fmla="*/ 1 w 60"/>
                <a:gd name="T27" fmla="*/ 0 h 62"/>
                <a:gd name="T28" fmla="*/ 1 w 60"/>
                <a:gd name="T29" fmla="*/ 0 h 62"/>
                <a:gd name="T30" fmla="*/ 1 w 60"/>
                <a:gd name="T31" fmla="*/ 0 h 62"/>
                <a:gd name="T32" fmla="*/ 1 w 60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62">
                  <a:moveTo>
                    <a:pt x="29" y="62"/>
                  </a:moveTo>
                  <a:lnTo>
                    <a:pt x="42" y="59"/>
                  </a:lnTo>
                  <a:lnTo>
                    <a:pt x="51" y="52"/>
                  </a:lnTo>
                  <a:lnTo>
                    <a:pt x="57" y="42"/>
                  </a:lnTo>
                  <a:lnTo>
                    <a:pt x="60" y="31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2" y="3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52"/>
                  </a:lnTo>
                  <a:lnTo>
                    <a:pt x="18" y="59"/>
                  </a:lnTo>
                  <a:lnTo>
                    <a:pt x="29" y="62"/>
                  </a:lnTo>
                  <a:close/>
                </a:path>
              </a:pathLst>
            </a:custGeom>
            <a:solidFill>
              <a:srgbClr val="C6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64">
              <a:extLst>
                <a:ext uri="{FF2B5EF4-FFF2-40B4-BE49-F238E27FC236}">
                  <a16:creationId xmlns:a16="http://schemas.microsoft.com/office/drawing/2014/main" id="{9BF33006-3308-4641-952A-FCAC1B50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158"/>
              <a:ext cx="28" cy="30"/>
            </a:xfrm>
            <a:custGeom>
              <a:avLst/>
              <a:gdLst>
                <a:gd name="T0" fmla="*/ 0 w 57"/>
                <a:gd name="T1" fmla="*/ 1 h 58"/>
                <a:gd name="T2" fmla="*/ 0 w 57"/>
                <a:gd name="T3" fmla="*/ 1 h 58"/>
                <a:gd name="T4" fmla="*/ 0 w 57"/>
                <a:gd name="T5" fmla="*/ 1 h 58"/>
                <a:gd name="T6" fmla="*/ 0 w 57"/>
                <a:gd name="T7" fmla="*/ 1 h 58"/>
                <a:gd name="T8" fmla="*/ 0 w 57"/>
                <a:gd name="T9" fmla="*/ 1 h 58"/>
                <a:gd name="T10" fmla="*/ 0 w 57"/>
                <a:gd name="T11" fmla="*/ 1 h 58"/>
                <a:gd name="T12" fmla="*/ 0 w 57"/>
                <a:gd name="T13" fmla="*/ 1 h 58"/>
                <a:gd name="T14" fmla="*/ 0 w 57"/>
                <a:gd name="T15" fmla="*/ 1 h 58"/>
                <a:gd name="T16" fmla="*/ 0 w 57"/>
                <a:gd name="T17" fmla="*/ 0 h 58"/>
                <a:gd name="T18" fmla="*/ 0 w 57"/>
                <a:gd name="T19" fmla="*/ 1 h 58"/>
                <a:gd name="T20" fmla="*/ 0 w 57"/>
                <a:gd name="T21" fmla="*/ 1 h 58"/>
                <a:gd name="T22" fmla="*/ 0 w 57"/>
                <a:gd name="T23" fmla="*/ 1 h 58"/>
                <a:gd name="T24" fmla="*/ 0 w 57"/>
                <a:gd name="T25" fmla="*/ 1 h 58"/>
                <a:gd name="T26" fmla="*/ 0 w 57"/>
                <a:gd name="T27" fmla="*/ 1 h 58"/>
                <a:gd name="T28" fmla="*/ 0 w 57"/>
                <a:gd name="T29" fmla="*/ 1 h 58"/>
                <a:gd name="T30" fmla="*/ 0 w 57"/>
                <a:gd name="T31" fmla="*/ 1 h 58"/>
                <a:gd name="T32" fmla="*/ 0 w 57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8">
                  <a:moveTo>
                    <a:pt x="28" y="58"/>
                  </a:moveTo>
                  <a:lnTo>
                    <a:pt x="39" y="56"/>
                  </a:lnTo>
                  <a:lnTo>
                    <a:pt x="49" y="50"/>
                  </a:lnTo>
                  <a:lnTo>
                    <a:pt x="55" y="40"/>
                  </a:lnTo>
                  <a:lnTo>
                    <a:pt x="57" y="29"/>
                  </a:ln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3" y="40"/>
                  </a:lnTo>
                  <a:lnTo>
                    <a:pt x="9" y="50"/>
                  </a:lnTo>
                  <a:lnTo>
                    <a:pt x="17" y="56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C6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65">
              <a:extLst>
                <a:ext uri="{FF2B5EF4-FFF2-40B4-BE49-F238E27FC236}">
                  <a16:creationId xmlns:a16="http://schemas.microsoft.com/office/drawing/2014/main" id="{E41C69F4-7BEF-4125-92B9-9B11E3AC8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159"/>
              <a:ext cx="27" cy="28"/>
            </a:xfrm>
            <a:custGeom>
              <a:avLst/>
              <a:gdLst>
                <a:gd name="T0" fmla="*/ 1 w 53"/>
                <a:gd name="T1" fmla="*/ 1 h 56"/>
                <a:gd name="T2" fmla="*/ 1 w 53"/>
                <a:gd name="T3" fmla="*/ 1 h 56"/>
                <a:gd name="T4" fmla="*/ 1 w 53"/>
                <a:gd name="T5" fmla="*/ 1 h 56"/>
                <a:gd name="T6" fmla="*/ 1 w 53"/>
                <a:gd name="T7" fmla="*/ 1 h 56"/>
                <a:gd name="T8" fmla="*/ 1 w 53"/>
                <a:gd name="T9" fmla="*/ 1 h 56"/>
                <a:gd name="T10" fmla="*/ 1 w 53"/>
                <a:gd name="T11" fmla="*/ 1 h 56"/>
                <a:gd name="T12" fmla="*/ 1 w 53"/>
                <a:gd name="T13" fmla="*/ 1 h 56"/>
                <a:gd name="T14" fmla="*/ 1 w 53"/>
                <a:gd name="T15" fmla="*/ 1 h 56"/>
                <a:gd name="T16" fmla="*/ 1 w 53"/>
                <a:gd name="T17" fmla="*/ 0 h 56"/>
                <a:gd name="T18" fmla="*/ 1 w 53"/>
                <a:gd name="T19" fmla="*/ 1 h 56"/>
                <a:gd name="T20" fmla="*/ 1 w 53"/>
                <a:gd name="T21" fmla="*/ 1 h 56"/>
                <a:gd name="T22" fmla="*/ 1 w 53"/>
                <a:gd name="T23" fmla="*/ 1 h 56"/>
                <a:gd name="T24" fmla="*/ 0 w 53"/>
                <a:gd name="T25" fmla="*/ 1 h 56"/>
                <a:gd name="T26" fmla="*/ 1 w 53"/>
                <a:gd name="T27" fmla="*/ 1 h 56"/>
                <a:gd name="T28" fmla="*/ 1 w 53"/>
                <a:gd name="T29" fmla="*/ 1 h 56"/>
                <a:gd name="T30" fmla="*/ 1 w 53"/>
                <a:gd name="T31" fmla="*/ 1 h 56"/>
                <a:gd name="T32" fmla="*/ 1 w 53"/>
                <a:gd name="T33" fmla="*/ 1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6">
                  <a:moveTo>
                    <a:pt x="26" y="56"/>
                  </a:moveTo>
                  <a:lnTo>
                    <a:pt x="37" y="53"/>
                  </a:lnTo>
                  <a:lnTo>
                    <a:pt x="46" y="48"/>
                  </a:lnTo>
                  <a:lnTo>
                    <a:pt x="51" y="39"/>
                  </a:lnTo>
                  <a:lnTo>
                    <a:pt x="53" y="28"/>
                  </a:lnTo>
                  <a:lnTo>
                    <a:pt x="51" y="17"/>
                  </a:lnTo>
                  <a:lnTo>
                    <a:pt x="46" y="8"/>
                  </a:lnTo>
                  <a:lnTo>
                    <a:pt x="37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8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7" y="48"/>
                  </a:lnTo>
                  <a:lnTo>
                    <a:pt x="15" y="53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C69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66">
              <a:extLst>
                <a:ext uri="{FF2B5EF4-FFF2-40B4-BE49-F238E27FC236}">
                  <a16:creationId xmlns:a16="http://schemas.microsoft.com/office/drawing/2014/main" id="{1DB09945-1B16-47BE-A558-FD08BAF8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160"/>
              <a:ext cx="25" cy="26"/>
            </a:xfrm>
            <a:custGeom>
              <a:avLst/>
              <a:gdLst>
                <a:gd name="T0" fmla="*/ 1 w 50"/>
                <a:gd name="T1" fmla="*/ 0 h 54"/>
                <a:gd name="T2" fmla="*/ 1 w 50"/>
                <a:gd name="T3" fmla="*/ 0 h 54"/>
                <a:gd name="T4" fmla="*/ 1 w 50"/>
                <a:gd name="T5" fmla="*/ 0 h 54"/>
                <a:gd name="T6" fmla="*/ 1 w 50"/>
                <a:gd name="T7" fmla="*/ 0 h 54"/>
                <a:gd name="T8" fmla="*/ 1 w 50"/>
                <a:gd name="T9" fmla="*/ 0 h 54"/>
                <a:gd name="T10" fmla="*/ 1 w 50"/>
                <a:gd name="T11" fmla="*/ 0 h 54"/>
                <a:gd name="T12" fmla="*/ 1 w 50"/>
                <a:gd name="T13" fmla="*/ 0 h 54"/>
                <a:gd name="T14" fmla="*/ 1 w 50"/>
                <a:gd name="T15" fmla="*/ 0 h 54"/>
                <a:gd name="T16" fmla="*/ 1 w 50"/>
                <a:gd name="T17" fmla="*/ 0 h 54"/>
                <a:gd name="T18" fmla="*/ 1 w 50"/>
                <a:gd name="T19" fmla="*/ 0 h 54"/>
                <a:gd name="T20" fmla="*/ 1 w 50"/>
                <a:gd name="T21" fmla="*/ 0 h 54"/>
                <a:gd name="T22" fmla="*/ 1 w 50"/>
                <a:gd name="T23" fmla="*/ 0 h 54"/>
                <a:gd name="T24" fmla="*/ 0 w 50"/>
                <a:gd name="T25" fmla="*/ 0 h 54"/>
                <a:gd name="T26" fmla="*/ 1 w 50"/>
                <a:gd name="T27" fmla="*/ 0 h 54"/>
                <a:gd name="T28" fmla="*/ 1 w 50"/>
                <a:gd name="T29" fmla="*/ 0 h 54"/>
                <a:gd name="T30" fmla="*/ 1 w 50"/>
                <a:gd name="T31" fmla="*/ 0 h 54"/>
                <a:gd name="T32" fmla="*/ 1 w 50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54">
                  <a:moveTo>
                    <a:pt x="25" y="54"/>
                  </a:moveTo>
                  <a:lnTo>
                    <a:pt x="35" y="51"/>
                  </a:lnTo>
                  <a:lnTo>
                    <a:pt x="43" y="45"/>
                  </a:lnTo>
                  <a:lnTo>
                    <a:pt x="49" y="37"/>
                  </a:lnTo>
                  <a:lnTo>
                    <a:pt x="50" y="27"/>
                  </a:lnTo>
                  <a:lnTo>
                    <a:pt x="49" y="16"/>
                  </a:lnTo>
                  <a:lnTo>
                    <a:pt x="43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7"/>
                  </a:lnTo>
                  <a:lnTo>
                    <a:pt x="7" y="45"/>
                  </a:lnTo>
                  <a:lnTo>
                    <a:pt x="15" y="51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C69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67">
              <a:extLst>
                <a:ext uri="{FF2B5EF4-FFF2-40B4-BE49-F238E27FC236}">
                  <a16:creationId xmlns:a16="http://schemas.microsoft.com/office/drawing/2014/main" id="{997690E5-A431-444D-933B-A07E8CBF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160"/>
              <a:ext cx="23" cy="26"/>
            </a:xfrm>
            <a:custGeom>
              <a:avLst/>
              <a:gdLst>
                <a:gd name="T0" fmla="*/ 0 w 48"/>
                <a:gd name="T1" fmla="*/ 1 h 50"/>
                <a:gd name="T2" fmla="*/ 0 w 48"/>
                <a:gd name="T3" fmla="*/ 1 h 50"/>
                <a:gd name="T4" fmla="*/ 0 w 48"/>
                <a:gd name="T5" fmla="*/ 1 h 50"/>
                <a:gd name="T6" fmla="*/ 0 w 48"/>
                <a:gd name="T7" fmla="*/ 1 h 50"/>
                <a:gd name="T8" fmla="*/ 0 w 48"/>
                <a:gd name="T9" fmla="*/ 1 h 50"/>
                <a:gd name="T10" fmla="*/ 0 w 48"/>
                <a:gd name="T11" fmla="*/ 1 h 50"/>
                <a:gd name="T12" fmla="*/ 0 w 48"/>
                <a:gd name="T13" fmla="*/ 1 h 50"/>
                <a:gd name="T14" fmla="*/ 0 w 48"/>
                <a:gd name="T15" fmla="*/ 1 h 50"/>
                <a:gd name="T16" fmla="*/ 0 w 48"/>
                <a:gd name="T17" fmla="*/ 0 h 50"/>
                <a:gd name="T18" fmla="*/ 0 w 48"/>
                <a:gd name="T19" fmla="*/ 1 h 50"/>
                <a:gd name="T20" fmla="*/ 0 w 48"/>
                <a:gd name="T21" fmla="*/ 1 h 50"/>
                <a:gd name="T22" fmla="*/ 0 w 48"/>
                <a:gd name="T23" fmla="*/ 1 h 50"/>
                <a:gd name="T24" fmla="*/ 0 w 48"/>
                <a:gd name="T25" fmla="*/ 1 h 50"/>
                <a:gd name="T26" fmla="*/ 0 w 48"/>
                <a:gd name="T27" fmla="*/ 1 h 50"/>
                <a:gd name="T28" fmla="*/ 0 w 48"/>
                <a:gd name="T29" fmla="*/ 1 h 50"/>
                <a:gd name="T30" fmla="*/ 0 w 48"/>
                <a:gd name="T31" fmla="*/ 1 h 50"/>
                <a:gd name="T32" fmla="*/ 0 w 48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34" y="49"/>
                  </a:lnTo>
                  <a:lnTo>
                    <a:pt x="41" y="43"/>
                  </a:lnTo>
                  <a:lnTo>
                    <a:pt x="46" y="35"/>
                  </a:lnTo>
                  <a:lnTo>
                    <a:pt x="48" y="25"/>
                  </a:lnTo>
                  <a:lnTo>
                    <a:pt x="46" y="15"/>
                  </a:lnTo>
                  <a:lnTo>
                    <a:pt x="41" y="7"/>
                  </a:lnTo>
                  <a:lnTo>
                    <a:pt x="34" y="1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7" y="43"/>
                  </a:lnTo>
                  <a:lnTo>
                    <a:pt x="16" y="49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C99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68">
              <a:extLst>
                <a:ext uri="{FF2B5EF4-FFF2-40B4-BE49-F238E27FC236}">
                  <a16:creationId xmlns:a16="http://schemas.microsoft.com/office/drawing/2014/main" id="{9E92C09F-4599-47EE-AB72-D0356857B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161"/>
              <a:ext cx="23" cy="24"/>
            </a:xfrm>
            <a:custGeom>
              <a:avLst/>
              <a:gdLst>
                <a:gd name="T0" fmla="*/ 1 w 44"/>
                <a:gd name="T1" fmla="*/ 1 h 48"/>
                <a:gd name="T2" fmla="*/ 1 w 44"/>
                <a:gd name="T3" fmla="*/ 1 h 48"/>
                <a:gd name="T4" fmla="*/ 1 w 44"/>
                <a:gd name="T5" fmla="*/ 1 h 48"/>
                <a:gd name="T6" fmla="*/ 1 w 44"/>
                <a:gd name="T7" fmla="*/ 1 h 48"/>
                <a:gd name="T8" fmla="*/ 1 w 44"/>
                <a:gd name="T9" fmla="*/ 1 h 48"/>
                <a:gd name="T10" fmla="*/ 1 w 44"/>
                <a:gd name="T11" fmla="*/ 1 h 48"/>
                <a:gd name="T12" fmla="*/ 1 w 44"/>
                <a:gd name="T13" fmla="*/ 1 h 48"/>
                <a:gd name="T14" fmla="*/ 1 w 44"/>
                <a:gd name="T15" fmla="*/ 1 h 48"/>
                <a:gd name="T16" fmla="*/ 1 w 44"/>
                <a:gd name="T17" fmla="*/ 0 h 48"/>
                <a:gd name="T18" fmla="*/ 1 w 44"/>
                <a:gd name="T19" fmla="*/ 1 h 48"/>
                <a:gd name="T20" fmla="*/ 1 w 44"/>
                <a:gd name="T21" fmla="*/ 1 h 48"/>
                <a:gd name="T22" fmla="*/ 1 w 44"/>
                <a:gd name="T23" fmla="*/ 1 h 48"/>
                <a:gd name="T24" fmla="*/ 0 w 44"/>
                <a:gd name="T25" fmla="*/ 1 h 48"/>
                <a:gd name="T26" fmla="*/ 1 w 44"/>
                <a:gd name="T27" fmla="*/ 1 h 48"/>
                <a:gd name="T28" fmla="*/ 1 w 44"/>
                <a:gd name="T29" fmla="*/ 1 h 48"/>
                <a:gd name="T30" fmla="*/ 1 w 44"/>
                <a:gd name="T31" fmla="*/ 1 h 48"/>
                <a:gd name="T32" fmla="*/ 1 w 44"/>
                <a:gd name="T33" fmla="*/ 1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48">
                  <a:moveTo>
                    <a:pt x="22" y="48"/>
                  </a:moveTo>
                  <a:lnTo>
                    <a:pt x="31" y="46"/>
                  </a:lnTo>
                  <a:lnTo>
                    <a:pt x="37" y="41"/>
                  </a:lnTo>
                  <a:lnTo>
                    <a:pt x="43" y="32"/>
                  </a:lnTo>
                  <a:lnTo>
                    <a:pt x="44" y="24"/>
                  </a:lnTo>
                  <a:lnTo>
                    <a:pt x="43" y="16"/>
                  </a:lnTo>
                  <a:lnTo>
                    <a:pt x="37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7" y="41"/>
                  </a:lnTo>
                  <a:lnTo>
                    <a:pt x="14" y="46"/>
                  </a:lnTo>
                  <a:lnTo>
                    <a:pt x="22" y="48"/>
                  </a:lnTo>
                  <a:close/>
                </a:path>
              </a:pathLst>
            </a:custGeom>
            <a:solidFill>
              <a:srgbClr val="C99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69">
              <a:extLst>
                <a:ext uri="{FF2B5EF4-FFF2-40B4-BE49-F238E27FC236}">
                  <a16:creationId xmlns:a16="http://schemas.microsoft.com/office/drawing/2014/main" id="{4F2579F7-C7FC-495C-87A5-0CB0209C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1162"/>
              <a:ext cx="21" cy="22"/>
            </a:xfrm>
            <a:custGeom>
              <a:avLst/>
              <a:gdLst>
                <a:gd name="T0" fmla="*/ 1 w 42"/>
                <a:gd name="T1" fmla="*/ 1 h 44"/>
                <a:gd name="T2" fmla="*/ 1 w 42"/>
                <a:gd name="T3" fmla="*/ 1 h 44"/>
                <a:gd name="T4" fmla="*/ 1 w 42"/>
                <a:gd name="T5" fmla="*/ 1 h 44"/>
                <a:gd name="T6" fmla="*/ 1 w 42"/>
                <a:gd name="T7" fmla="*/ 1 h 44"/>
                <a:gd name="T8" fmla="*/ 1 w 42"/>
                <a:gd name="T9" fmla="*/ 1 h 44"/>
                <a:gd name="T10" fmla="*/ 1 w 42"/>
                <a:gd name="T11" fmla="*/ 1 h 44"/>
                <a:gd name="T12" fmla="*/ 1 w 42"/>
                <a:gd name="T13" fmla="*/ 1 h 44"/>
                <a:gd name="T14" fmla="*/ 1 w 42"/>
                <a:gd name="T15" fmla="*/ 1 h 44"/>
                <a:gd name="T16" fmla="*/ 1 w 42"/>
                <a:gd name="T17" fmla="*/ 0 h 44"/>
                <a:gd name="T18" fmla="*/ 1 w 42"/>
                <a:gd name="T19" fmla="*/ 1 h 44"/>
                <a:gd name="T20" fmla="*/ 1 w 42"/>
                <a:gd name="T21" fmla="*/ 1 h 44"/>
                <a:gd name="T22" fmla="*/ 1 w 42"/>
                <a:gd name="T23" fmla="*/ 1 h 44"/>
                <a:gd name="T24" fmla="*/ 0 w 42"/>
                <a:gd name="T25" fmla="*/ 1 h 44"/>
                <a:gd name="T26" fmla="*/ 1 w 42"/>
                <a:gd name="T27" fmla="*/ 1 h 44"/>
                <a:gd name="T28" fmla="*/ 1 w 42"/>
                <a:gd name="T29" fmla="*/ 1 h 44"/>
                <a:gd name="T30" fmla="*/ 1 w 42"/>
                <a:gd name="T31" fmla="*/ 1 h 44"/>
                <a:gd name="T32" fmla="*/ 1 w 42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4">
                  <a:moveTo>
                    <a:pt x="21" y="44"/>
                  </a:moveTo>
                  <a:lnTo>
                    <a:pt x="30" y="43"/>
                  </a:lnTo>
                  <a:lnTo>
                    <a:pt x="36" y="37"/>
                  </a:lnTo>
                  <a:lnTo>
                    <a:pt x="41" y="30"/>
                  </a:lnTo>
                  <a:lnTo>
                    <a:pt x="42" y="22"/>
                  </a:lnTo>
                  <a:lnTo>
                    <a:pt x="41" y="14"/>
                  </a:lnTo>
                  <a:lnTo>
                    <a:pt x="36" y="7"/>
                  </a:lnTo>
                  <a:lnTo>
                    <a:pt x="30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7" y="37"/>
                  </a:lnTo>
                  <a:lnTo>
                    <a:pt x="13" y="43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C99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70">
              <a:extLst>
                <a:ext uri="{FF2B5EF4-FFF2-40B4-BE49-F238E27FC236}">
                  <a16:creationId xmlns:a16="http://schemas.microsoft.com/office/drawing/2014/main" id="{87C91400-8E40-4EDE-BFF6-F8C9CDCE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1162"/>
              <a:ext cx="19" cy="21"/>
            </a:xfrm>
            <a:custGeom>
              <a:avLst/>
              <a:gdLst>
                <a:gd name="T0" fmla="*/ 0 w 39"/>
                <a:gd name="T1" fmla="*/ 1 h 42"/>
                <a:gd name="T2" fmla="*/ 0 w 39"/>
                <a:gd name="T3" fmla="*/ 1 h 42"/>
                <a:gd name="T4" fmla="*/ 0 w 39"/>
                <a:gd name="T5" fmla="*/ 1 h 42"/>
                <a:gd name="T6" fmla="*/ 0 w 39"/>
                <a:gd name="T7" fmla="*/ 1 h 42"/>
                <a:gd name="T8" fmla="*/ 0 w 39"/>
                <a:gd name="T9" fmla="*/ 1 h 42"/>
                <a:gd name="T10" fmla="*/ 0 w 39"/>
                <a:gd name="T11" fmla="*/ 1 h 42"/>
                <a:gd name="T12" fmla="*/ 0 w 39"/>
                <a:gd name="T13" fmla="*/ 1 h 42"/>
                <a:gd name="T14" fmla="*/ 0 w 39"/>
                <a:gd name="T15" fmla="*/ 1 h 42"/>
                <a:gd name="T16" fmla="*/ 0 w 39"/>
                <a:gd name="T17" fmla="*/ 0 h 42"/>
                <a:gd name="T18" fmla="*/ 0 w 39"/>
                <a:gd name="T19" fmla="*/ 1 h 42"/>
                <a:gd name="T20" fmla="*/ 0 w 39"/>
                <a:gd name="T21" fmla="*/ 1 h 42"/>
                <a:gd name="T22" fmla="*/ 0 w 39"/>
                <a:gd name="T23" fmla="*/ 1 h 42"/>
                <a:gd name="T24" fmla="*/ 0 w 39"/>
                <a:gd name="T25" fmla="*/ 1 h 42"/>
                <a:gd name="T26" fmla="*/ 0 w 39"/>
                <a:gd name="T27" fmla="*/ 1 h 42"/>
                <a:gd name="T28" fmla="*/ 0 w 39"/>
                <a:gd name="T29" fmla="*/ 1 h 42"/>
                <a:gd name="T30" fmla="*/ 0 w 39"/>
                <a:gd name="T31" fmla="*/ 1 h 42"/>
                <a:gd name="T32" fmla="*/ 0 w 39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lnTo>
                    <a:pt x="28" y="41"/>
                  </a:lnTo>
                  <a:lnTo>
                    <a:pt x="33" y="35"/>
                  </a:lnTo>
                  <a:lnTo>
                    <a:pt x="37" y="29"/>
                  </a:lnTo>
                  <a:lnTo>
                    <a:pt x="39" y="21"/>
                  </a:lnTo>
                  <a:lnTo>
                    <a:pt x="37" y="13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5"/>
                  </a:lnTo>
                  <a:lnTo>
                    <a:pt x="11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71">
              <a:extLst>
                <a:ext uri="{FF2B5EF4-FFF2-40B4-BE49-F238E27FC236}">
                  <a16:creationId xmlns:a16="http://schemas.microsoft.com/office/drawing/2014/main" id="{F0BE00A5-3B7F-47DC-991C-603002AFF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1163"/>
              <a:ext cx="19" cy="20"/>
            </a:xfrm>
            <a:custGeom>
              <a:avLst/>
              <a:gdLst>
                <a:gd name="T0" fmla="*/ 1 w 36"/>
                <a:gd name="T1" fmla="*/ 1 h 40"/>
                <a:gd name="T2" fmla="*/ 1 w 36"/>
                <a:gd name="T3" fmla="*/ 1 h 40"/>
                <a:gd name="T4" fmla="*/ 1 w 36"/>
                <a:gd name="T5" fmla="*/ 1 h 40"/>
                <a:gd name="T6" fmla="*/ 1 w 36"/>
                <a:gd name="T7" fmla="*/ 1 h 40"/>
                <a:gd name="T8" fmla="*/ 1 w 36"/>
                <a:gd name="T9" fmla="*/ 1 h 40"/>
                <a:gd name="T10" fmla="*/ 1 w 36"/>
                <a:gd name="T11" fmla="*/ 1 h 40"/>
                <a:gd name="T12" fmla="*/ 1 w 36"/>
                <a:gd name="T13" fmla="*/ 1 h 40"/>
                <a:gd name="T14" fmla="*/ 1 w 36"/>
                <a:gd name="T15" fmla="*/ 1 h 40"/>
                <a:gd name="T16" fmla="*/ 1 w 36"/>
                <a:gd name="T17" fmla="*/ 0 h 40"/>
                <a:gd name="T18" fmla="*/ 1 w 36"/>
                <a:gd name="T19" fmla="*/ 1 h 40"/>
                <a:gd name="T20" fmla="*/ 1 w 36"/>
                <a:gd name="T21" fmla="*/ 1 h 40"/>
                <a:gd name="T22" fmla="*/ 1 w 36"/>
                <a:gd name="T23" fmla="*/ 1 h 40"/>
                <a:gd name="T24" fmla="*/ 0 w 36"/>
                <a:gd name="T25" fmla="*/ 1 h 40"/>
                <a:gd name="T26" fmla="*/ 1 w 36"/>
                <a:gd name="T27" fmla="*/ 1 h 40"/>
                <a:gd name="T28" fmla="*/ 1 w 36"/>
                <a:gd name="T29" fmla="*/ 1 h 40"/>
                <a:gd name="T30" fmla="*/ 1 w 36"/>
                <a:gd name="T31" fmla="*/ 1 h 40"/>
                <a:gd name="T32" fmla="*/ 1 w 36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0">
                  <a:moveTo>
                    <a:pt x="18" y="40"/>
                  </a:moveTo>
                  <a:lnTo>
                    <a:pt x="25" y="38"/>
                  </a:lnTo>
                  <a:lnTo>
                    <a:pt x="31" y="34"/>
                  </a:lnTo>
                  <a:lnTo>
                    <a:pt x="35" y="27"/>
                  </a:lnTo>
                  <a:lnTo>
                    <a:pt x="36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CC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72">
              <a:extLst>
                <a:ext uri="{FF2B5EF4-FFF2-40B4-BE49-F238E27FC236}">
                  <a16:creationId xmlns:a16="http://schemas.microsoft.com/office/drawing/2014/main" id="{81ABE23A-963F-4919-9672-444BABA8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1164"/>
              <a:ext cx="17" cy="18"/>
            </a:xfrm>
            <a:custGeom>
              <a:avLst/>
              <a:gdLst>
                <a:gd name="T0" fmla="*/ 1 w 34"/>
                <a:gd name="T1" fmla="*/ 1 h 36"/>
                <a:gd name="T2" fmla="*/ 1 w 34"/>
                <a:gd name="T3" fmla="*/ 1 h 36"/>
                <a:gd name="T4" fmla="*/ 1 w 34"/>
                <a:gd name="T5" fmla="*/ 1 h 36"/>
                <a:gd name="T6" fmla="*/ 1 w 34"/>
                <a:gd name="T7" fmla="*/ 1 h 36"/>
                <a:gd name="T8" fmla="*/ 1 w 34"/>
                <a:gd name="T9" fmla="*/ 1 h 36"/>
                <a:gd name="T10" fmla="*/ 1 w 34"/>
                <a:gd name="T11" fmla="*/ 1 h 36"/>
                <a:gd name="T12" fmla="*/ 1 w 34"/>
                <a:gd name="T13" fmla="*/ 1 h 36"/>
                <a:gd name="T14" fmla="*/ 1 w 34"/>
                <a:gd name="T15" fmla="*/ 1 h 36"/>
                <a:gd name="T16" fmla="*/ 1 w 34"/>
                <a:gd name="T17" fmla="*/ 0 h 36"/>
                <a:gd name="T18" fmla="*/ 1 w 34"/>
                <a:gd name="T19" fmla="*/ 1 h 36"/>
                <a:gd name="T20" fmla="*/ 1 w 34"/>
                <a:gd name="T21" fmla="*/ 1 h 36"/>
                <a:gd name="T22" fmla="*/ 1 w 34"/>
                <a:gd name="T23" fmla="*/ 1 h 36"/>
                <a:gd name="T24" fmla="*/ 0 w 34"/>
                <a:gd name="T25" fmla="*/ 1 h 36"/>
                <a:gd name="T26" fmla="*/ 1 w 34"/>
                <a:gd name="T27" fmla="*/ 1 h 36"/>
                <a:gd name="T28" fmla="*/ 1 w 34"/>
                <a:gd name="T29" fmla="*/ 1 h 36"/>
                <a:gd name="T30" fmla="*/ 1 w 34"/>
                <a:gd name="T31" fmla="*/ 1 h 36"/>
                <a:gd name="T32" fmla="*/ 1 w 34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lnTo>
                    <a:pt x="24" y="35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4" y="18"/>
                  </a:lnTo>
                  <a:lnTo>
                    <a:pt x="32" y="11"/>
                  </a:lnTo>
                  <a:lnTo>
                    <a:pt x="30" y="5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5" y="31"/>
                  </a:lnTo>
                  <a:lnTo>
                    <a:pt x="10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C9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73">
              <a:extLst>
                <a:ext uri="{FF2B5EF4-FFF2-40B4-BE49-F238E27FC236}">
                  <a16:creationId xmlns:a16="http://schemas.microsoft.com/office/drawing/2014/main" id="{B876A448-5390-4DA2-BC16-574A63A6F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165"/>
              <a:ext cx="15" cy="16"/>
            </a:xfrm>
            <a:custGeom>
              <a:avLst/>
              <a:gdLst>
                <a:gd name="T0" fmla="*/ 1 w 30"/>
                <a:gd name="T1" fmla="*/ 1 h 32"/>
                <a:gd name="T2" fmla="*/ 1 w 30"/>
                <a:gd name="T3" fmla="*/ 1 h 32"/>
                <a:gd name="T4" fmla="*/ 1 w 30"/>
                <a:gd name="T5" fmla="*/ 1 h 32"/>
                <a:gd name="T6" fmla="*/ 1 w 30"/>
                <a:gd name="T7" fmla="*/ 1 h 32"/>
                <a:gd name="T8" fmla="*/ 1 w 30"/>
                <a:gd name="T9" fmla="*/ 1 h 32"/>
                <a:gd name="T10" fmla="*/ 1 w 30"/>
                <a:gd name="T11" fmla="*/ 1 h 32"/>
                <a:gd name="T12" fmla="*/ 1 w 30"/>
                <a:gd name="T13" fmla="*/ 1 h 32"/>
                <a:gd name="T14" fmla="*/ 1 w 30"/>
                <a:gd name="T15" fmla="*/ 1 h 32"/>
                <a:gd name="T16" fmla="*/ 1 w 30"/>
                <a:gd name="T17" fmla="*/ 0 h 32"/>
                <a:gd name="T18" fmla="*/ 1 w 30"/>
                <a:gd name="T19" fmla="*/ 1 h 32"/>
                <a:gd name="T20" fmla="*/ 1 w 30"/>
                <a:gd name="T21" fmla="*/ 1 h 32"/>
                <a:gd name="T22" fmla="*/ 1 w 30"/>
                <a:gd name="T23" fmla="*/ 1 h 32"/>
                <a:gd name="T24" fmla="*/ 0 w 30"/>
                <a:gd name="T25" fmla="*/ 1 h 32"/>
                <a:gd name="T26" fmla="*/ 1 w 30"/>
                <a:gd name="T27" fmla="*/ 1 h 32"/>
                <a:gd name="T28" fmla="*/ 1 w 30"/>
                <a:gd name="T29" fmla="*/ 1 h 32"/>
                <a:gd name="T30" fmla="*/ 1 w 30"/>
                <a:gd name="T31" fmla="*/ 1 h 32"/>
                <a:gd name="T32" fmla="*/ 1 w 3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2">
                  <a:moveTo>
                    <a:pt x="15" y="32"/>
                  </a:moveTo>
                  <a:lnTo>
                    <a:pt x="21" y="31"/>
                  </a:lnTo>
                  <a:lnTo>
                    <a:pt x="26" y="28"/>
                  </a:lnTo>
                  <a:lnTo>
                    <a:pt x="29" y="23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6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10" y="31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CC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74">
              <a:extLst>
                <a:ext uri="{FF2B5EF4-FFF2-40B4-BE49-F238E27FC236}">
                  <a16:creationId xmlns:a16="http://schemas.microsoft.com/office/drawing/2014/main" id="{C949E405-4798-4E95-826E-5A214136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961"/>
              <a:ext cx="109" cy="83"/>
            </a:xfrm>
            <a:custGeom>
              <a:avLst/>
              <a:gdLst>
                <a:gd name="T0" fmla="*/ 0 w 219"/>
                <a:gd name="T1" fmla="*/ 0 h 167"/>
                <a:gd name="T2" fmla="*/ 0 w 219"/>
                <a:gd name="T3" fmla="*/ 0 h 167"/>
                <a:gd name="T4" fmla="*/ 0 w 219"/>
                <a:gd name="T5" fmla="*/ 0 h 167"/>
                <a:gd name="T6" fmla="*/ 0 w 219"/>
                <a:gd name="T7" fmla="*/ 0 h 167"/>
                <a:gd name="T8" fmla="*/ 0 w 219"/>
                <a:gd name="T9" fmla="*/ 0 h 167"/>
                <a:gd name="T10" fmla="*/ 0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0 h 167"/>
                <a:gd name="T24" fmla="*/ 0 w 219"/>
                <a:gd name="T25" fmla="*/ 0 h 167"/>
                <a:gd name="T26" fmla="*/ 0 w 219"/>
                <a:gd name="T27" fmla="*/ 0 h 167"/>
                <a:gd name="T28" fmla="*/ 0 w 219"/>
                <a:gd name="T29" fmla="*/ 0 h 167"/>
                <a:gd name="T30" fmla="*/ 0 w 219"/>
                <a:gd name="T31" fmla="*/ 0 h 167"/>
                <a:gd name="T32" fmla="*/ 0 w 219"/>
                <a:gd name="T33" fmla="*/ 0 h 167"/>
                <a:gd name="T34" fmla="*/ 0 w 219"/>
                <a:gd name="T35" fmla="*/ 0 h 167"/>
                <a:gd name="T36" fmla="*/ 0 w 219"/>
                <a:gd name="T37" fmla="*/ 0 h 167"/>
                <a:gd name="T38" fmla="*/ 0 w 219"/>
                <a:gd name="T39" fmla="*/ 0 h 167"/>
                <a:gd name="T40" fmla="*/ 0 w 219"/>
                <a:gd name="T41" fmla="*/ 0 h 167"/>
                <a:gd name="T42" fmla="*/ 0 w 219"/>
                <a:gd name="T43" fmla="*/ 0 h 167"/>
                <a:gd name="T44" fmla="*/ 0 w 219"/>
                <a:gd name="T45" fmla="*/ 0 h 167"/>
                <a:gd name="T46" fmla="*/ 0 w 219"/>
                <a:gd name="T47" fmla="*/ 0 h 167"/>
                <a:gd name="T48" fmla="*/ 0 w 219"/>
                <a:gd name="T49" fmla="*/ 0 h 167"/>
                <a:gd name="T50" fmla="*/ 0 w 219"/>
                <a:gd name="T51" fmla="*/ 0 h 167"/>
                <a:gd name="T52" fmla="*/ 0 w 219"/>
                <a:gd name="T53" fmla="*/ 0 h 167"/>
                <a:gd name="T54" fmla="*/ 0 w 219"/>
                <a:gd name="T55" fmla="*/ 0 h 167"/>
                <a:gd name="T56" fmla="*/ 0 w 219"/>
                <a:gd name="T57" fmla="*/ 0 h 167"/>
                <a:gd name="T58" fmla="*/ 0 w 219"/>
                <a:gd name="T59" fmla="*/ 0 h 167"/>
                <a:gd name="T60" fmla="*/ 0 w 219"/>
                <a:gd name="T61" fmla="*/ 0 h 167"/>
                <a:gd name="T62" fmla="*/ 0 w 219"/>
                <a:gd name="T63" fmla="*/ 0 h 167"/>
                <a:gd name="T64" fmla="*/ 0 w 219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9" h="167">
                  <a:moveTo>
                    <a:pt x="168" y="12"/>
                  </a:moveTo>
                  <a:lnTo>
                    <a:pt x="177" y="14"/>
                  </a:lnTo>
                  <a:lnTo>
                    <a:pt x="184" y="19"/>
                  </a:lnTo>
                  <a:lnTo>
                    <a:pt x="191" y="21"/>
                  </a:lnTo>
                  <a:lnTo>
                    <a:pt x="198" y="26"/>
                  </a:lnTo>
                  <a:lnTo>
                    <a:pt x="205" y="30"/>
                  </a:lnTo>
                  <a:lnTo>
                    <a:pt x="210" y="33"/>
                  </a:lnTo>
                  <a:lnTo>
                    <a:pt x="214" y="37"/>
                  </a:lnTo>
                  <a:lnTo>
                    <a:pt x="219" y="40"/>
                  </a:lnTo>
                  <a:lnTo>
                    <a:pt x="213" y="41"/>
                  </a:lnTo>
                  <a:lnTo>
                    <a:pt x="207" y="42"/>
                  </a:lnTo>
                  <a:lnTo>
                    <a:pt x="202" y="41"/>
                  </a:lnTo>
                  <a:lnTo>
                    <a:pt x="195" y="40"/>
                  </a:lnTo>
                  <a:lnTo>
                    <a:pt x="188" y="38"/>
                  </a:lnTo>
                  <a:lnTo>
                    <a:pt x="179" y="35"/>
                  </a:lnTo>
                  <a:lnTo>
                    <a:pt x="172" y="33"/>
                  </a:lnTo>
                  <a:lnTo>
                    <a:pt x="164" y="30"/>
                  </a:lnTo>
                  <a:lnTo>
                    <a:pt x="158" y="28"/>
                  </a:lnTo>
                  <a:lnTo>
                    <a:pt x="153" y="26"/>
                  </a:lnTo>
                  <a:lnTo>
                    <a:pt x="146" y="24"/>
                  </a:lnTo>
                  <a:lnTo>
                    <a:pt x="140" y="24"/>
                  </a:lnTo>
                  <a:lnTo>
                    <a:pt x="135" y="23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21" y="27"/>
                  </a:lnTo>
                  <a:lnTo>
                    <a:pt x="109" y="31"/>
                  </a:lnTo>
                  <a:lnTo>
                    <a:pt x="100" y="40"/>
                  </a:lnTo>
                  <a:lnTo>
                    <a:pt x="91" y="49"/>
                  </a:lnTo>
                  <a:lnTo>
                    <a:pt x="83" y="59"/>
                  </a:lnTo>
                  <a:lnTo>
                    <a:pt x="83" y="87"/>
                  </a:lnTo>
                  <a:lnTo>
                    <a:pt x="76" y="83"/>
                  </a:lnTo>
                  <a:lnTo>
                    <a:pt x="69" y="83"/>
                  </a:lnTo>
                  <a:lnTo>
                    <a:pt x="63" y="86"/>
                  </a:lnTo>
                  <a:lnTo>
                    <a:pt x="58" y="90"/>
                  </a:lnTo>
                  <a:lnTo>
                    <a:pt x="51" y="94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0" y="122"/>
                  </a:lnTo>
                  <a:lnTo>
                    <a:pt x="17" y="139"/>
                  </a:lnTo>
                  <a:lnTo>
                    <a:pt x="14" y="156"/>
                  </a:lnTo>
                  <a:lnTo>
                    <a:pt x="3" y="167"/>
                  </a:lnTo>
                  <a:lnTo>
                    <a:pt x="0" y="143"/>
                  </a:lnTo>
                  <a:lnTo>
                    <a:pt x="3" y="119"/>
                  </a:lnTo>
                  <a:lnTo>
                    <a:pt x="10" y="98"/>
                  </a:lnTo>
                  <a:lnTo>
                    <a:pt x="26" y="83"/>
                  </a:lnTo>
                  <a:lnTo>
                    <a:pt x="35" y="79"/>
                  </a:lnTo>
                  <a:lnTo>
                    <a:pt x="45" y="73"/>
                  </a:lnTo>
                  <a:lnTo>
                    <a:pt x="55" y="70"/>
                  </a:lnTo>
                  <a:lnTo>
                    <a:pt x="66" y="68"/>
                  </a:lnTo>
                  <a:lnTo>
                    <a:pt x="73" y="51"/>
                  </a:lnTo>
                  <a:lnTo>
                    <a:pt x="81" y="34"/>
                  </a:lnTo>
                  <a:lnTo>
                    <a:pt x="91" y="19"/>
                  </a:lnTo>
                  <a:lnTo>
                    <a:pt x="104" y="7"/>
                  </a:lnTo>
                  <a:lnTo>
                    <a:pt x="108" y="5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7" y="2"/>
                  </a:lnTo>
                  <a:lnTo>
                    <a:pt x="143" y="3"/>
                  </a:lnTo>
                  <a:lnTo>
                    <a:pt x="149" y="5"/>
                  </a:lnTo>
                  <a:lnTo>
                    <a:pt x="156" y="6"/>
                  </a:lnTo>
                  <a:lnTo>
                    <a:pt x="161" y="9"/>
                  </a:lnTo>
                  <a:lnTo>
                    <a:pt x="16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75">
              <a:extLst>
                <a:ext uri="{FF2B5EF4-FFF2-40B4-BE49-F238E27FC236}">
                  <a16:creationId xmlns:a16="http://schemas.microsoft.com/office/drawing/2014/main" id="{6C7C19FF-4E69-478B-B050-467CF3290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90"/>
              <a:ext cx="158" cy="46"/>
            </a:xfrm>
            <a:custGeom>
              <a:avLst/>
              <a:gdLst>
                <a:gd name="T0" fmla="*/ 1 w 316"/>
                <a:gd name="T1" fmla="*/ 1 h 91"/>
                <a:gd name="T2" fmla="*/ 1 w 316"/>
                <a:gd name="T3" fmla="*/ 1 h 91"/>
                <a:gd name="T4" fmla="*/ 1 w 316"/>
                <a:gd name="T5" fmla="*/ 1 h 91"/>
                <a:gd name="T6" fmla="*/ 1 w 316"/>
                <a:gd name="T7" fmla="*/ 1 h 91"/>
                <a:gd name="T8" fmla="*/ 1 w 316"/>
                <a:gd name="T9" fmla="*/ 1 h 91"/>
                <a:gd name="T10" fmla="*/ 1 w 316"/>
                <a:gd name="T11" fmla="*/ 1 h 91"/>
                <a:gd name="T12" fmla="*/ 1 w 316"/>
                <a:gd name="T13" fmla="*/ 1 h 91"/>
                <a:gd name="T14" fmla="*/ 1 w 316"/>
                <a:gd name="T15" fmla="*/ 1 h 91"/>
                <a:gd name="T16" fmla="*/ 1 w 316"/>
                <a:gd name="T17" fmla="*/ 1 h 91"/>
                <a:gd name="T18" fmla="*/ 1 w 316"/>
                <a:gd name="T19" fmla="*/ 1 h 91"/>
                <a:gd name="T20" fmla="*/ 1 w 316"/>
                <a:gd name="T21" fmla="*/ 1 h 91"/>
                <a:gd name="T22" fmla="*/ 1 w 316"/>
                <a:gd name="T23" fmla="*/ 1 h 91"/>
                <a:gd name="T24" fmla="*/ 1 w 316"/>
                <a:gd name="T25" fmla="*/ 1 h 91"/>
                <a:gd name="T26" fmla="*/ 1 w 316"/>
                <a:gd name="T27" fmla="*/ 1 h 91"/>
                <a:gd name="T28" fmla="*/ 1 w 316"/>
                <a:gd name="T29" fmla="*/ 1 h 91"/>
                <a:gd name="T30" fmla="*/ 1 w 316"/>
                <a:gd name="T31" fmla="*/ 1 h 91"/>
                <a:gd name="T32" fmla="*/ 1 w 316"/>
                <a:gd name="T33" fmla="*/ 1 h 91"/>
                <a:gd name="T34" fmla="*/ 1 w 316"/>
                <a:gd name="T35" fmla="*/ 1 h 91"/>
                <a:gd name="T36" fmla="*/ 1 w 316"/>
                <a:gd name="T37" fmla="*/ 1 h 91"/>
                <a:gd name="T38" fmla="*/ 1 w 316"/>
                <a:gd name="T39" fmla="*/ 1 h 91"/>
                <a:gd name="T40" fmla="*/ 1 w 316"/>
                <a:gd name="T41" fmla="*/ 1 h 91"/>
                <a:gd name="T42" fmla="*/ 1 w 316"/>
                <a:gd name="T43" fmla="*/ 1 h 91"/>
                <a:gd name="T44" fmla="*/ 1 w 316"/>
                <a:gd name="T45" fmla="*/ 1 h 91"/>
                <a:gd name="T46" fmla="*/ 1 w 316"/>
                <a:gd name="T47" fmla="*/ 1 h 91"/>
                <a:gd name="T48" fmla="*/ 1 w 316"/>
                <a:gd name="T49" fmla="*/ 1 h 91"/>
                <a:gd name="T50" fmla="*/ 1 w 316"/>
                <a:gd name="T51" fmla="*/ 1 h 91"/>
                <a:gd name="T52" fmla="*/ 1 w 316"/>
                <a:gd name="T53" fmla="*/ 1 h 91"/>
                <a:gd name="T54" fmla="*/ 1 w 316"/>
                <a:gd name="T55" fmla="*/ 1 h 91"/>
                <a:gd name="T56" fmla="*/ 1 w 316"/>
                <a:gd name="T57" fmla="*/ 1 h 91"/>
                <a:gd name="T58" fmla="*/ 0 w 316"/>
                <a:gd name="T59" fmla="*/ 1 h 91"/>
                <a:gd name="T60" fmla="*/ 1 w 316"/>
                <a:gd name="T61" fmla="*/ 1 h 91"/>
                <a:gd name="T62" fmla="*/ 1 w 316"/>
                <a:gd name="T63" fmla="*/ 1 h 91"/>
                <a:gd name="T64" fmla="*/ 1 w 316"/>
                <a:gd name="T65" fmla="*/ 1 h 91"/>
                <a:gd name="T66" fmla="*/ 1 w 316"/>
                <a:gd name="T67" fmla="*/ 1 h 91"/>
                <a:gd name="T68" fmla="*/ 1 w 316"/>
                <a:gd name="T69" fmla="*/ 1 h 91"/>
                <a:gd name="T70" fmla="*/ 1 w 316"/>
                <a:gd name="T71" fmla="*/ 1 h 91"/>
                <a:gd name="T72" fmla="*/ 1 w 316"/>
                <a:gd name="T73" fmla="*/ 0 h 91"/>
                <a:gd name="T74" fmla="*/ 1 w 316"/>
                <a:gd name="T75" fmla="*/ 1 h 91"/>
                <a:gd name="T76" fmla="*/ 1 w 316"/>
                <a:gd name="T77" fmla="*/ 1 h 91"/>
                <a:gd name="T78" fmla="*/ 1 w 316"/>
                <a:gd name="T79" fmla="*/ 1 h 91"/>
                <a:gd name="T80" fmla="*/ 1 w 316"/>
                <a:gd name="T81" fmla="*/ 1 h 91"/>
                <a:gd name="T82" fmla="*/ 1 w 316"/>
                <a:gd name="T83" fmla="*/ 1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6" h="91">
                  <a:moveTo>
                    <a:pt x="215" y="7"/>
                  </a:moveTo>
                  <a:lnTo>
                    <a:pt x="229" y="10"/>
                  </a:lnTo>
                  <a:lnTo>
                    <a:pt x="243" y="16"/>
                  </a:lnTo>
                  <a:lnTo>
                    <a:pt x="257" y="23"/>
                  </a:lnTo>
                  <a:lnTo>
                    <a:pt x="271" y="30"/>
                  </a:lnTo>
                  <a:lnTo>
                    <a:pt x="284" y="39"/>
                  </a:lnTo>
                  <a:lnTo>
                    <a:pt x="297" y="49"/>
                  </a:lnTo>
                  <a:lnTo>
                    <a:pt x="306" y="60"/>
                  </a:lnTo>
                  <a:lnTo>
                    <a:pt x="316" y="73"/>
                  </a:lnTo>
                  <a:lnTo>
                    <a:pt x="302" y="91"/>
                  </a:lnTo>
                  <a:lnTo>
                    <a:pt x="291" y="82"/>
                  </a:lnTo>
                  <a:lnTo>
                    <a:pt x="280" y="72"/>
                  </a:lnTo>
                  <a:lnTo>
                    <a:pt x="269" y="62"/>
                  </a:lnTo>
                  <a:lnTo>
                    <a:pt x="256" y="51"/>
                  </a:lnTo>
                  <a:lnTo>
                    <a:pt x="243" y="42"/>
                  </a:lnTo>
                  <a:lnTo>
                    <a:pt x="231" y="35"/>
                  </a:lnTo>
                  <a:lnTo>
                    <a:pt x="217" y="31"/>
                  </a:lnTo>
                  <a:lnTo>
                    <a:pt x="203" y="28"/>
                  </a:lnTo>
                  <a:lnTo>
                    <a:pt x="179" y="25"/>
                  </a:lnTo>
                  <a:lnTo>
                    <a:pt x="155" y="23"/>
                  </a:lnTo>
                  <a:lnTo>
                    <a:pt x="130" y="20"/>
                  </a:lnTo>
                  <a:lnTo>
                    <a:pt x="105" y="20"/>
                  </a:lnTo>
                  <a:lnTo>
                    <a:pt x="81" y="20"/>
                  </a:lnTo>
                  <a:lnTo>
                    <a:pt x="57" y="24"/>
                  </a:lnTo>
                  <a:lnTo>
                    <a:pt x="35" y="31"/>
                  </a:lnTo>
                  <a:lnTo>
                    <a:pt x="14" y="41"/>
                  </a:lnTo>
                  <a:lnTo>
                    <a:pt x="10" y="41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8"/>
                  </a:lnTo>
                  <a:lnTo>
                    <a:pt x="7" y="31"/>
                  </a:lnTo>
                  <a:lnTo>
                    <a:pt x="17" y="25"/>
                  </a:lnTo>
                  <a:lnTo>
                    <a:pt x="28" y="20"/>
                  </a:lnTo>
                  <a:lnTo>
                    <a:pt x="33" y="13"/>
                  </a:lnTo>
                  <a:lnTo>
                    <a:pt x="57" y="6"/>
                  </a:lnTo>
                  <a:lnTo>
                    <a:pt x="87" y="2"/>
                  </a:lnTo>
                  <a:lnTo>
                    <a:pt x="116" y="0"/>
                  </a:lnTo>
                  <a:lnTo>
                    <a:pt x="147" y="2"/>
                  </a:lnTo>
                  <a:lnTo>
                    <a:pt x="173" y="3"/>
                  </a:lnTo>
                  <a:lnTo>
                    <a:pt x="196" y="4"/>
                  </a:lnTo>
                  <a:lnTo>
                    <a:pt x="210" y="6"/>
                  </a:lnTo>
                  <a:lnTo>
                    <a:pt x="2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76">
              <a:extLst>
                <a:ext uri="{FF2B5EF4-FFF2-40B4-BE49-F238E27FC236}">
                  <a16:creationId xmlns:a16="http://schemas.microsoft.com/office/drawing/2014/main" id="{81262600-6171-4F1A-83B9-ABBEABAA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029"/>
              <a:ext cx="32" cy="112"/>
            </a:xfrm>
            <a:custGeom>
              <a:avLst/>
              <a:gdLst>
                <a:gd name="T0" fmla="*/ 0 w 65"/>
                <a:gd name="T1" fmla="*/ 0 h 224"/>
                <a:gd name="T2" fmla="*/ 0 w 65"/>
                <a:gd name="T3" fmla="*/ 1 h 224"/>
                <a:gd name="T4" fmla="*/ 0 w 65"/>
                <a:gd name="T5" fmla="*/ 1 h 224"/>
                <a:gd name="T6" fmla="*/ 0 w 65"/>
                <a:gd name="T7" fmla="*/ 1 h 224"/>
                <a:gd name="T8" fmla="*/ 0 w 65"/>
                <a:gd name="T9" fmla="*/ 1 h 224"/>
                <a:gd name="T10" fmla="*/ 0 w 65"/>
                <a:gd name="T11" fmla="*/ 1 h 224"/>
                <a:gd name="T12" fmla="*/ 0 w 65"/>
                <a:gd name="T13" fmla="*/ 1 h 224"/>
                <a:gd name="T14" fmla="*/ 0 w 65"/>
                <a:gd name="T15" fmla="*/ 1 h 224"/>
                <a:gd name="T16" fmla="*/ 0 w 65"/>
                <a:gd name="T17" fmla="*/ 1 h 224"/>
                <a:gd name="T18" fmla="*/ 0 w 65"/>
                <a:gd name="T19" fmla="*/ 1 h 224"/>
                <a:gd name="T20" fmla="*/ 0 w 65"/>
                <a:gd name="T21" fmla="*/ 1 h 224"/>
                <a:gd name="T22" fmla="*/ 0 w 65"/>
                <a:gd name="T23" fmla="*/ 1 h 224"/>
                <a:gd name="T24" fmla="*/ 0 w 65"/>
                <a:gd name="T25" fmla="*/ 1 h 224"/>
                <a:gd name="T26" fmla="*/ 0 w 65"/>
                <a:gd name="T27" fmla="*/ 1 h 224"/>
                <a:gd name="T28" fmla="*/ 0 w 65"/>
                <a:gd name="T29" fmla="*/ 1 h 224"/>
                <a:gd name="T30" fmla="*/ 0 w 65"/>
                <a:gd name="T31" fmla="*/ 1 h 224"/>
                <a:gd name="T32" fmla="*/ 0 w 65"/>
                <a:gd name="T33" fmla="*/ 1 h 224"/>
                <a:gd name="T34" fmla="*/ 0 w 65"/>
                <a:gd name="T35" fmla="*/ 1 h 224"/>
                <a:gd name="T36" fmla="*/ 0 w 65"/>
                <a:gd name="T37" fmla="*/ 1 h 224"/>
                <a:gd name="T38" fmla="*/ 0 w 65"/>
                <a:gd name="T39" fmla="*/ 1 h 224"/>
                <a:gd name="T40" fmla="*/ 0 w 65"/>
                <a:gd name="T41" fmla="*/ 1 h 224"/>
                <a:gd name="T42" fmla="*/ 0 w 65"/>
                <a:gd name="T43" fmla="*/ 1 h 224"/>
                <a:gd name="T44" fmla="*/ 0 w 65"/>
                <a:gd name="T45" fmla="*/ 1 h 224"/>
                <a:gd name="T46" fmla="*/ 0 w 65"/>
                <a:gd name="T47" fmla="*/ 1 h 224"/>
                <a:gd name="T48" fmla="*/ 0 w 65"/>
                <a:gd name="T49" fmla="*/ 1 h 224"/>
                <a:gd name="T50" fmla="*/ 0 w 65"/>
                <a:gd name="T51" fmla="*/ 1 h 224"/>
                <a:gd name="T52" fmla="*/ 0 w 65"/>
                <a:gd name="T53" fmla="*/ 1 h 224"/>
                <a:gd name="T54" fmla="*/ 0 w 65"/>
                <a:gd name="T55" fmla="*/ 1 h 224"/>
                <a:gd name="T56" fmla="*/ 0 w 65"/>
                <a:gd name="T57" fmla="*/ 1 h 224"/>
                <a:gd name="T58" fmla="*/ 0 w 65"/>
                <a:gd name="T59" fmla="*/ 1 h 224"/>
                <a:gd name="T60" fmla="*/ 0 w 65"/>
                <a:gd name="T61" fmla="*/ 1 h 224"/>
                <a:gd name="T62" fmla="*/ 0 w 65"/>
                <a:gd name="T63" fmla="*/ 1 h 224"/>
                <a:gd name="T64" fmla="*/ 0 w 65"/>
                <a:gd name="T65" fmla="*/ 1 h 224"/>
                <a:gd name="T66" fmla="*/ 0 w 65"/>
                <a:gd name="T67" fmla="*/ 0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224">
                  <a:moveTo>
                    <a:pt x="65" y="0"/>
                  </a:moveTo>
                  <a:lnTo>
                    <a:pt x="59" y="8"/>
                  </a:lnTo>
                  <a:lnTo>
                    <a:pt x="52" y="17"/>
                  </a:lnTo>
                  <a:lnTo>
                    <a:pt x="45" y="24"/>
                  </a:lnTo>
                  <a:lnTo>
                    <a:pt x="38" y="33"/>
                  </a:lnTo>
                  <a:lnTo>
                    <a:pt x="33" y="56"/>
                  </a:lnTo>
                  <a:lnTo>
                    <a:pt x="27" y="78"/>
                  </a:lnTo>
                  <a:lnTo>
                    <a:pt x="24" y="103"/>
                  </a:lnTo>
                  <a:lnTo>
                    <a:pt x="24" y="127"/>
                  </a:lnTo>
                  <a:lnTo>
                    <a:pt x="26" y="151"/>
                  </a:lnTo>
                  <a:lnTo>
                    <a:pt x="31" y="173"/>
                  </a:lnTo>
                  <a:lnTo>
                    <a:pt x="41" y="194"/>
                  </a:lnTo>
                  <a:lnTo>
                    <a:pt x="56" y="213"/>
                  </a:lnTo>
                  <a:lnTo>
                    <a:pt x="56" y="224"/>
                  </a:lnTo>
                  <a:lnTo>
                    <a:pt x="49" y="221"/>
                  </a:lnTo>
                  <a:lnTo>
                    <a:pt x="42" y="218"/>
                  </a:lnTo>
                  <a:lnTo>
                    <a:pt x="35" y="214"/>
                  </a:lnTo>
                  <a:lnTo>
                    <a:pt x="30" y="208"/>
                  </a:lnTo>
                  <a:lnTo>
                    <a:pt x="24" y="203"/>
                  </a:lnTo>
                  <a:lnTo>
                    <a:pt x="19" y="197"/>
                  </a:lnTo>
                  <a:lnTo>
                    <a:pt x="14" y="192"/>
                  </a:lnTo>
                  <a:lnTo>
                    <a:pt x="12" y="185"/>
                  </a:lnTo>
                  <a:lnTo>
                    <a:pt x="3" y="164"/>
                  </a:lnTo>
                  <a:lnTo>
                    <a:pt x="0" y="141"/>
                  </a:lnTo>
                  <a:lnTo>
                    <a:pt x="0" y="117"/>
                  </a:lnTo>
                  <a:lnTo>
                    <a:pt x="3" y="94"/>
                  </a:lnTo>
                  <a:lnTo>
                    <a:pt x="10" y="70"/>
                  </a:lnTo>
                  <a:lnTo>
                    <a:pt x="19" y="47"/>
                  </a:lnTo>
                  <a:lnTo>
                    <a:pt x="28" y="26"/>
                  </a:lnTo>
                  <a:lnTo>
                    <a:pt x="40" y="8"/>
                  </a:lnTo>
                  <a:lnTo>
                    <a:pt x="47" y="7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77">
              <a:extLst>
                <a:ext uri="{FF2B5EF4-FFF2-40B4-BE49-F238E27FC236}">
                  <a16:creationId xmlns:a16="http://schemas.microsoft.com/office/drawing/2014/main" id="{B171AA64-5103-4C1B-883F-969E1724D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1045"/>
              <a:ext cx="10" cy="34"/>
            </a:xfrm>
            <a:custGeom>
              <a:avLst/>
              <a:gdLst>
                <a:gd name="T0" fmla="*/ 1 w 20"/>
                <a:gd name="T1" fmla="*/ 0 h 68"/>
                <a:gd name="T2" fmla="*/ 1 w 20"/>
                <a:gd name="T3" fmla="*/ 1 h 68"/>
                <a:gd name="T4" fmla="*/ 1 w 20"/>
                <a:gd name="T5" fmla="*/ 1 h 68"/>
                <a:gd name="T6" fmla="*/ 1 w 20"/>
                <a:gd name="T7" fmla="*/ 1 h 68"/>
                <a:gd name="T8" fmla="*/ 1 w 20"/>
                <a:gd name="T9" fmla="*/ 1 h 68"/>
                <a:gd name="T10" fmla="*/ 1 w 20"/>
                <a:gd name="T11" fmla="*/ 1 h 68"/>
                <a:gd name="T12" fmla="*/ 1 w 20"/>
                <a:gd name="T13" fmla="*/ 1 h 68"/>
                <a:gd name="T14" fmla="*/ 1 w 20"/>
                <a:gd name="T15" fmla="*/ 1 h 68"/>
                <a:gd name="T16" fmla="*/ 0 w 20"/>
                <a:gd name="T17" fmla="*/ 0 h 68"/>
                <a:gd name="T18" fmla="*/ 1 w 2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68">
                  <a:moveTo>
                    <a:pt x="10" y="0"/>
                  </a:moveTo>
                  <a:lnTo>
                    <a:pt x="13" y="18"/>
                  </a:lnTo>
                  <a:lnTo>
                    <a:pt x="18" y="35"/>
                  </a:lnTo>
                  <a:lnTo>
                    <a:pt x="20" y="51"/>
                  </a:lnTo>
                  <a:lnTo>
                    <a:pt x="17" y="68"/>
                  </a:lnTo>
                  <a:lnTo>
                    <a:pt x="10" y="54"/>
                  </a:lnTo>
                  <a:lnTo>
                    <a:pt x="7" y="37"/>
                  </a:lnTo>
                  <a:lnTo>
                    <a:pt x="6" y="19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78">
              <a:extLst>
                <a:ext uri="{FF2B5EF4-FFF2-40B4-BE49-F238E27FC236}">
                  <a16:creationId xmlns:a16="http://schemas.microsoft.com/office/drawing/2014/main" id="{1A7498C3-5392-45E0-9A76-E4BC7BD7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045"/>
              <a:ext cx="154" cy="73"/>
            </a:xfrm>
            <a:custGeom>
              <a:avLst/>
              <a:gdLst>
                <a:gd name="T0" fmla="*/ 1 w 308"/>
                <a:gd name="T1" fmla="*/ 0 h 147"/>
                <a:gd name="T2" fmla="*/ 1 w 308"/>
                <a:gd name="T3" fmla="*/ 0 h 147"/>
                <a:gd name="T4" fmla="*/ 1 w 308"/>
                <a:gd name="T5" fmla="*/ 0 h 147"/>
                <a:gd name="T6" fmla="*/ 1 w 308"/>
                <a:gd name="T7" fmla="*/ 0 h 147"/>
                <a:gd name="T8" fmla="*/ 1 w 308"/>
                <a:gd name="T9" fmla="*/ 0 h 147"/>
                <a:gd name="T10" fmla="*/ 1 w 308"/>
                <a:gd name="T11" fmla="*/ 0 h 147"/>
                <a:gd name="T12" fmla="*/ 1 w 308"/>
                <a:gd name="T13" fmla="*/ 0 h 147"/>
                <a:gd name="T14" fmla="*/ 1 w 308"/>
                <a:gd name="T15" fmla="*/ 0 h 147"/>
                <a:gd name="T16" fmla="*/ 1 w 308"/>
                <a:gd name="T17" fmla="*/ 0 h 147"/>
                <a:gd name="T18" fmla="*/ 1 w 308"/>
                <a:gd name="T19" fmla="*/ 0 h 147"/>
                <a:gd name="T20" fmla="*/ 1 w 308"/>
                <a:gd name="T21" fmla="*/ 0 h 147"/>
                <a:gd name="T22" fmla="*/ 1 w 308"/>
                <a:gd name="T23" fmla="*/ 0 h 147"/>
                <a:gd name="T24" fmla="*/ 1 w 308"/>
                <a:gd name="T25" fmla="*/ 0 h 147"/>
                <a:gd name="T26" fmla="*/ 1 w 308"/>
                <a:gd name="T27" fmla="*/ 0 h 147"/>
                <a:gd name="T28" fmla="*/ 1 w 308"/>
                <a:gd name="T29" fmla="*/ 0 h 147"/>
                <a:gd name="T30" fmla="*/ 1 w 308"/>
                <a:gd name="T31" fmla="*/ 0 h 147"/>
                <a:gd name="T32" fmla="*/ 1 w 308"/>
                <a:gd name="T33" fmla="*/ 0 h 147"/>
                <a:gd name="T34" fmla="*/ 0 w 308"/>
                <a:gd name="T35" fmla="*/ 0 h 147"/>
                <a:gd name="T36" fmla="*/ 0 w 308"/>
                <a:gd name="T37" fmla="*/ 0 h 147"/>
                <a:gd name="T38" fmla="*/ 1 w 308"/>
                <a:gd name="T39" fmla="*/ 0 h 147"/>
                <a:gd name="T40" fmla="*/ 1 w 308"/>
                <a:gd name="T41" fmla="*/ 0 h 147"/>
                <a:gd name="T42" fmla="*/ 1 w 308"/>
                <a:gd name="T43" fmla="*/ 0 h 147"/>
                <a:gd name="T44" fmla="*/ 1 w 308"/>
                <a:gd name="T45" fmla="*/ 0 h 147"/>
                <a:gd name="T46" fmla="*/ 1 w 308"/>
                <a:gd name="T47" fmla="*/ 0 h 147"/>
                <a:gd name="T48" fmla="*/ 1 w 308"/>
                <a:gd name="T49" fmla="*/ 0 h 147"/>
                <a:gd name="T50" fmla="*/ 1 w 308"/>
                <a:gd name="T51" fmla="*/ 0 h 147"/>
                <a:gd name="T52" fmla="*/ 1 w 308"/>
                <a:gd name="T53" fmla="*/ 0 h 147"/>
                <a:gd name="T54" fmla="*/ 1 w 308"/>
                <a:gd name="T55" fmla="*/ 0 h 147"/>
                <a:gd name="T56" fmla="*/ 1 w 308"/>
                <a:gd name="T57" fmla="*/ 0 h 147"/>
                <a:gd name="T58" fmla="*/ 1 w 308"/>
                <a:gd name="T59" fmla="*/ 0 h 147"/>
                <a:gd name="T60" fmla="*/ 1 w 308"/>
                <a:gd name="T61" fmla="*/ 0 h 147"/>
                <a:gd name="T62" fmla="*/ 1 w 308"/>
                <a:gd name="T63" fmla="*/ 0 h 147"/>
                <a:gd name="T64" fmla="*/ 1 w 308"/>
                <a:gd name="T65" fmla="*/ 0 h 147"/>
                <a:gd name="T66" fmla="*/ 1 w 308"/>
                <a:gd name="T67" fmla="*/ 0 h 147"/>
                <a:gd name="T68" fmla="*/ 1 w 308"/>
                <a:gd name="T69" fmla="*/ 0 h 147"/>
                <a:gd name="T70" fmla="*/ 1 w 308"/>
                <a:gd name="T71" fmla="*/ 0 h 147"/>
                <a:gd name="T72" fmla="*/ 1 w 308"/>
                <a:gd name="T73" fmla="*/ 0 h 147"/>
                <a:gd name="T74" fmla="*/ 1 w 308"/>
                <a:gd name="T75" fmla="*/ 0 h 147"/>
                <a:gd name="T76" fmla="*/ 1 w 308"/>
                <a:gd name="T77" fmla="*/ 0 h 147"/>
                <a:gd name="T78" fmla="*/ 1 w 308"/>
                <a:gd name="T79" fmla="*/ 0 h 147"/>
                <a:gd name="T80" fmla="*/ 1 w 308"/>
                <a:gd name="T81" fmla="*/ 0 h 147"/>
                <a:gd name="T82" fmla="*/ 1 w 308"/>
                <a:gd name="T83" fmla="*/ 0 h 147"/>
                <a:gd name="T84" fmla="*/ 1 w 308"/>
                <a:gd name="T85" fmla="*/ 0 h 147"/>
                <a:gd name="T86" fmla="*/ 1 w 308"/>
                <a:gd name="T87" fmla="*/ 0 h 147"/>
                <a:gd name="T88" fmla="*/ 1 w 308"/>
                <a:gd name="T89" fmla="*/ 0 h 147"/>
                <a:gd name="T90" fmla="*/ 1 w 308"/>
                <a:gd name="T91" fmla="*/ 0 h 147"/>
                <a:gd name="T92" fmla="*/ 1 w 308"/>
                <a:gd name="T93" fmla="*/ 0 h 147"/>
                <a:gd name="T94" fmla="*/ 1 w 308"/>
                <a:gd name="T95" fmla="*/ 0 h 147"/>
                <a:gd name="T96" fmla="*/ 1 w 308"/>
                <a:gd name="T97" fmla="*/ 0 h 147"/>
                <a:gd name="T98" fmla="*/ 1 w 308"/>
                <a:gd name="T99" fmla="*/ 0 h 147"/>
                <a:gd name="T100" fmla="*/ 1 w 308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8" h="147">
                  <a:moveTo>
                    <a:pt x="280" y="18"/>
                  </a:moveTo>
                  <a:lnTo>
                    <a:pt x="308" y="44"/>
                  </a:lnTo>
                  <a:lnTo>
                    <a:pt x="284" y="36"/>
                  </a:lnTo>
                  <a:lnTo>
                    <a:pt x="257" y="32"/>
                  </a:lnTo>
                  <a:lnTo>
                    <a:pt x="229" y="29"/>
                  </a:lnTo>
                  <a:lnTo>
                    <a:pt x="200" y="29"/>
                  </a:lnTo>
                  <a:lnTo>
                    <a:pt x="171" y="33"/>
                  </a:lnTo>
                  <a:lnTo>
                    <a:pt x="144" y="39"/>
                  </a:lnTo>
                  <a:lnTo>
                    <a:pt x="119" y="47"/>
                  </a:lnTo>
                  <a:lnTo>
                    <a:pt x="98" y="57"/>
                  </a:lnTo>
                  <a:lnTo>
                    <a:pt x="85" y="68"/>
                  </a:lnTo>
                  <a:lnTo>
                    <a:pt x="75" y="85"/>
                  </a:lnTo>
                  <a:lnTo>
                    <a:pt x="68" y="103"/>
                  </a:lnTo>
                  <a:lnTo>
                    <a:pt x="60" y="120"/>
                  </a:lnTo>
                  <a:lnTo>
                    <a:pt x="52" y="135"/>
                  </a:lnTo>
                  <a:lnTo>
                    <a:pt x="39" y="145"/>
                  </a:lnTo>
                  <a:lnTo>
                    <a:pt x="22" y="147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8" y="134"/>
                  </a:lnTo>
                  <a:lnTo>
                    <a:pt x="17" y="134"/>
                  </a:lnTo>
                  <a:lnTo>
                    <a:pt x="24" y="134"/>
                  </a:lnTo>
                  <a:lnTo>
                    <a:pt x="32" y="131"/>
                  </a:lnTo>
                  <a:lnTo>
                    <a:pt x="39" y="128"/>
                  </a:lnTo>
                  <a:lnTo>
                    <a:pt x="46" y="124"/>
                  </a:lnTo>
                  <a:lnTo>
                    <a:pt x="52" y="119"/>
                  </a:lnTo>
                  <a:lnTo>
                    <a:pt x="56" y="112"/>
                  </a:lnTo>
                  <a:lnTo>
                    <a:pt x="54" y="99"/>
                  </a:lnTo>
                  <a:lnTo>
                    <a:pt x="56" y="86"/>
                  </a:lnTo>
                  <a:lnTo>
                    <a:pt x="60" y="75"/>
                  </a:lnTo>
                  <a:lnTo>
                    <a:pt x="66" y="65"/>
                  </a:lnTo>
                  <a:lnTo>
                    <a:pt x="73" y="56"/>
                  </a:lnTo>
                  <a:lnTo>
                    <a:pt x="81" y="46"/>
                  </a:lnTo>
                  <a:lnTo>
                    <a:pt x="88" y="37"/>
                  </a:lnTo>
                  <a:lnTo>
                    <a:pt x="95" y="29"/>
                  </a:lnTo>
                  <a:lnTo>
                    <a:pt x="110" y="22"/>
                  </a:lnTo>
                  <a:lnTo>
                    <a:pt x="127" y="15"/>
                  </a:lnTo>
                  <a:lnTo>
                    <a:pt x="144" y="11"/>
                  </a:lnTo>
                  <a:lnTo>
                    <a:pt x="161" y="8"/>
                  </a:lnTo>
                  <a:lnTo>
                    <a:pt x="179" y="5"/>
                  </a:lnTo>
                  <a:lnTo>
                    <a:pt x="196" y="2"/>
                  </a:lnTo>
                  <a:lnTo>
                    <a:pt x="215" y="1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6" y="1"/>
                  </a:lnTo>
                  <a:lnTo>
                    <a:pt x="253" y="4"/>
                  </a:lnTo>
                  <a:lnTo>
                    <a:pt x="259" y="7"/>
                  </a:lnTo>
                  <a:lnTo>
                    <a:pt x="264" y="9"/>
                  </a:lnTo>
                  <a:lnTo>
                    <a:pt x="270" y="12"/>
                  </a:lnTo>
                  <a:lnTo>
                    <a:pt x="276" y="15"/>
                  </a:lnTo>
                  <a:lnTo>
                    <a:pt x="28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79">
              <a:extLst>
                <a:ext uri="{FF2B5EF4-FFF2-40B4-BE49-F238E27FC236}">
                  <a16:creationId xmlns:a16="http://schemas.microsoft.com/office/drawing/2014/main" id="{9B54A922-ACDA-4AA4-8B5D-3A0D1C71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044"/>
              <a:ext cx="21" cy="69"/>
            </a:xfrm>
            <a:custGeom>
              <a:avLst/>
              <a:gdLst>
                <a:gd name="T0" fmla="*/ 1 w 40"/>
                <a:gd name="T1" fmla="*/ 1 h 137"/>
                <a:gd name="T2" fmla="*/ 1 w 40"/>
                <a:gd name="T3" fmla="*/ 1 h 137"/>
                <a:gd name="T4" fmla="*/ 1 w 40"/>
                <a:gd name="T5" fmla="*/ 1 h 137"/>
                <a:gd name="T6" fmla="*/ 1 w 40"/>
                <a:gd name="T7" fmla="*/ 1 h 137"/>
                <a:gd name="T8" fmla="*/ 1 w 40"/>
                <a:gd name="T9" fmla="*/ 1 h 137"/>
                <a:gd name="T10" fmla="*/ 1 w 40"/>
                <a:gd name="T11" fmla="*/ 1 h 137"/>
                <a:gd name="T12" fmla="*/ 1 w 40"/>
                <a:gd name="T13" fmla="*/ 1 h 137"/>
                <a:gd name="T14" fmla="*/ 1 w 40"/>
                <a:gd name="T15" fmla="*/ 1 h 137"/>
                <a:gd name="T16" fmla="*/ 1 w 40"/>
                <a:gd name="T17" fmla="*/ 1 h 137"/>
                <a:gd name="T18" fmla="*/ 0 w 40"/>
                <a:gd name="T19" fmla="*/ 0 h 137"/>
                <a:gd name="T20" fmla="*/ 1 w 40"/>
                <a:gd name="T21" fmla="*/ 1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37">
                  <a:moveTo>
                    <a:pt x="20" y="37"/>
                  </a:moveTo>
                  <a:lnTo>
                    <a:pt x="22" y="63"/>
                  </a:lnTo>
                  <a:lnTo>
                    <a:pt x="25" y="90"/>
                  </a:lnTo>
                  <a:lnTo>
                    <a:pt x="30" y="115"/>
                  </a:lnTo>
                  <a:lnTo>
                    <a:pt x="40" y="137"/>
                  </a:lnTo>
                  <a:lnTo>
                    <a:pt x="27" y="137"/>
                  </a:lnTo>
                  <a:lnTo>
                    <a:pt x="22" y="130"/>
                  </a:lnTo>
                  <a:lnTo>
                    <a:pt x="18" y="119"/>
                  </a:lnTo>
                  <a:lnTo>
                    <a:pt x="15" y="109"/>
                  </a:lnTo>
                  <a:lnTo>
                    <a:pt x="0" y="0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80">
              <a:extLst>
                <a:ext uri="{FF2B5EF4-FFF2-40B4-BE49-F238E27FC236}">
                  <a16:creationId xmlns:a16="http://schemas.microsoft.com/office/drawing/2014/main" id="{DA208D1E-7ED2-4995-A64C-347EF275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1080"/>
              <a:ext cx="12" cy="43"/>
            </a:xfrm>
            <a:custGeom>
              <a:avLst/>
              <a:gdLst>
                <a:gd name="T0" fmla="*/ 1 w 23"/>
                <a:gd name="T1" fmla="*/ 1 h 86"/>
                <a:gd name="T2" fmla="*/ 1 w 23"/>
                <a:gd name="T3" fmla="*/ 1 h 86"/>
                <a:gd name="T4" fmla="*/ 1 w 23"/>
                <a:gd name="T5" fmla="*/ 1 h 86"/>
                <a:gd name="T6" fmla="*/ 1 w 23"/>
                <a:gd name="T7" fmla="*/ 1 h 86"/>
                <a:gd name="T8" fmla="*/ 1 w 23"/>
                <a:gd name="T9" fmla="*/ 1 h 86"/>
                <a:gd name="T10" fmla="*/ 1 w 23"/>
                <a:gd name="T11" fmla="*/ 1 h 86"/>
                <a:gd name="T12" fmla="*/ 1 w 23"/>
                <a:gd name="T13" fmla="*/ 1 h 86"/>
                <a:gd name="T14" fmla="*/ 1 w 23"/>
                <a:gd name="T15" fmla="*/ 1 h 86"/>
                <a:gd name="T16" fmla="*/ 0 w 23"/>
                <a:gd name="T17" fmla="*/ 1 h 86"/>
                <a:gd name="T18" fmla="*/ 1 w 23"/>
                <a:gd name="T19" fmla="*/ 1 h 86"/>
                <a:gd name="T20" fmla="*/ 1 w 23"/>
                <a:gd name="T21" fmla="*/ 1 h 86"/>
                <a:gd name="T22" fmla="*/ 1 w 23"/>
                <a:gd name="T23" fmla="*/ 1 h 86"/>
                <a:gd name="T24" fmla="*/ 1 w 23"/>
                <a:gd name="T25" fmla="*/ 0 h 86"/>
                <a:gd name="T26" fmla="*/ 1 w 23"/>
                <a:gd name="T27" fmla="*/ 1 h 86"/>
                <a:gd name="T28" fmla="*/ 1 w 23"/>
                <a:gd name="T29" fmla="*/ 1 h 86"/>
                <a:gd name="T30" fmla="*/ 1 w 23"/>
                <a:gd name="T31" fmla="*/ 1 h 86"/>
                <a:gd name="T32" fmla="*/ 1 w 23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86">
                  <a:moveTo>
                    <a:pt x="23" y="25"/>
                  </a:moveTo>
                  <a:lnTo>
                    <a:pt x="22" y="42"/>
                  </a:lnTo>
                  <a:lnTo>
                    <a:pt x="19" y="57"/>
                  </a:lnTo>
                  <a:lnTo>
                    <a:pt x="15" y="71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4" y="85"/>
                  </a:lnTo>
                  <a:lnTo>
                    <a:pt x="1" y="84"/>
                  </a:lnTo>
                  <a:lnTo>
                    <a:pt x="0" y="79"/>
                  </a:lnTo>
                  <a:lnTo>
                    <a:pt x="4" y="60"/>
                  </a:lnTo>
                  <a:lnTo>
                    <a:pt x="9" y="40"/>
                  </a:lnTo>
                  <a:lnTo>
                    <a:pt x="11" y="19"/>
                  </a:lnTo>
                  <a:lnTo>
                    <a:pt x="4" y="0"/>
                  </a:lnTo>
                  <a:lnTo>
                    <a:pt x="11" y="2"/>
                  </a:lnTo>
                  <a:lnTo>
                    <a:pt x="16" y="9"/>
                  </a:lnTo>
                  <a:lnTo>
                    <a:pt x="19" y="18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81">
              <a:extLst>
                <a:ext uri="{FF2B5EF4-FFF2-40B4-BE49-F238E27FC236}">
                  <a16:creationId xmlns:a16="http://schemas.microsoft.com/office/drawing/2014/main" id="{04D988A4-CBDA-4FC1-800F-AD552B78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125"/>
              <a:ext cx="26" cy="38"/>
            </a:xfrm>
            <a:custGeom>
              <a:avLst/>
              <a:gdLst>
                <a:gd name="T0" fmla="*/ 1 w 52"/>
                <a:gd name="T1" fmla="*/ 0 h 75"/>
                <a:gd name="T2" fmla="*/ 1 w 52"/>
                <a:gd name="T3" fmla="*/ 1 h 75"/>
                <a:gd name="T4" fmla="*/ 1 w 52"/>
                <a:gd name="T5" fmla="*/ 1 h 75"/>
                <a:gd name="T6" fmla="*/ 1 w 52"/>
                <a:gd name="T7" fmla="*/ 1 h 75"/>
                <a:gd name="T8" fmla="*/ 1 w 52"/>
                <a:gd name="T9" fmla="*/ 1 h 75"/>
                <a:gd name="T10" fmla="*/ 1 w 52"/>
                <a:gd name="T11" fmla="*/ 1 h 75"/>
                <a:gd name="T12" fmla="*/ 1 w 52"/>
                <a:gd name="T13" fmla="*/ 1 h 75"/>
                <a:gd name="T14" fmla="*/ 1 w 52"/>
                <a:gd name="T15" fmla="*/ 1 h 75"/>
                <a:gd name="T16" fmla="*/ 1 w 52"/>
                <a:gd name="T17" fmla="*/ 1 h 75"/>
                <a:gd name="T18" fmla="*/ 1 w 52"/>
                <a:gd name="T19" fmla="*/ 1 h 75"/>
                <a:gd name="T20" fmla="*/ 1 w 52"/>
                <a:gd name="T21" fmla="*/ 1 h 75"/>
                <a:gd name="T22" fmla="*/ 1 w 52"/>
                <a:gd name="T23" fmla="*/ 1 h 75"/>
                <a:gd name="T24" fmla="*/ 1 w 52"/>
                <a:gd name="T25" fmla="*/ 1 h 75"/>
                <a:gd name="T26" fmla="*/ 1 w 52"/>
                <a:gd name="T27" fmla="*/ 1 h 75"/>
                <a:gd name="T28" fmla="*/ 1 w 52"/>
                <a:gd name="T29" fmla="*/ 1 h 75"/>
                <a:gd name="T30" fmla="*/ 1 w 52"/>
                <a:gd name="T31" fmla="*/ 1 h 75"/>
                <a:gd name="T32" fmla="*/ 1 w 52"/>
                <a:gd name="T33" fmla="*/ 1 h 75"/>
                <a:gd name="T34" fmla="*/ 1 w 52"/>
                <a:gd name="T35" fmla="*/ 1 h 75"/>
                <a:gd name="T36" fmla="*/ 1 w 52"/>
                <a:gd name="T37" fmla="*/ 1 h 75"/>
                <a:gd name="T38" fmla="*/ 1 w 52"/>
                <a:gd name="T39" fmla="*/ 1 h 75"/>
                <a:gd name="T40" fmla="*/ 1 w 52"/>
                <a:gd name="T41" fmla="*/ 1 h 75"/>
                <a:gd name="T42" fmla="*/ 1 w 52"/>
                <a:gd name="T43" fmla="*/ 1 h 75"/>
                <a:gd name="T44" fmla="*/ 1 w 52"/>
                <a:gd name="T45" fmla="*/ 1 h 75"/>
                <a:gd name="T46" fmla="*/ 1 w 52"/>
                <a:gd name="T47" fmla="*/ 1 h 75"/>
                <a:gd name="T48" fmla="*/ 1 w 52"/>
                <a:gd name="T49" fmla="*/ 1 h 75"/>
                <a:gd name="T50" fmla="*/ 1 w 52"/>
                <a:gd name="T51" fmla="*/ 1 h 75"/>
                <a:gd name="T52" fmla="*/ 1 w 52"/>
                <a:gd name="T53" fmla="*/ 1 h 75"/>
                <a:gd name="T54" fmla="*/ 1 w 52"/>
                <a:gd name="T55" fmla="*/ 1 h 75"/>
                <a:gd name="T56" fmla="*/ 1 w 52"/>
                <a:gd name="T57" fmla="*/ 1 h 75"/>
                <a:gd name="T58" fmla="*/ 1 w 52"/>
                <a:gd name="T59" fmla="*/ 1 h 75"/>
                <a:gd name="T60" fmla="*/ 1 w 52"/>
                <a:gd name="T61" fmla="*/ 1 h 75"/>
                <a:gd name="T62" fmla="*/ 1 w 52"/>
                <a:gd name="T63" fmla="*/ 1 h 75"/>
                <a:gd name="T64" fmla="*/ 0 w 52"/>
                <a:gd name="T65" fmla="*/ 1 h 75"/>
                <a:gd name="T66" fmla="*/ 1 w 52"/>
                <a:gd name="T67" fmla="*/ 1 h 75"/>
                <a:gd name="T68" fmla="*/ 1 w 52"/>
                <a:gd name="T69" fmla="*/ 1 h 75"/>
                <a:gd name="T70" fmla="*/ 1 w 52"/>
                <a:gd name="T71" fmla="*/ 1 h 75"/>
                <a:gd name="T72" fmla="*/ 1 w 52"/>
                <a:gd name="T73" fmla="*/ 1 h 75"/>
                <a:gd name="T74" fmla="*/ 1 w 52"/>
                <a:gd name="T75" fmla="*/ 0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75">
                  <a:moveTo>
                    <a:pt x="40" y="0"/>
                  </a:moveTo>
                  <a:lnTo>
                    <a:pt x="40" y="4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1" y="14"/>
                  </a:lnTo>
                  <a:lnTo>
                    <a:pt x="30" y="12"/>
                  </a:lnTo>
                  <a:lnTo>
                    <a:pt x="27" y="11"/>
                  </a:lnTo>
                  <a:lnTo>
                    <a:pt x="20" y="18"/>
                  </a:lnTo>
                  <a:lnTo>
                    <a:pt x="14" y="26"/>
                  </a:lnTo>
                  <a:lnTo>
                    <a:pt x="14" y="35"/>
                  </a:lnTo>
                  <a:lnTo>
                    <a:pt x="19" y="44"/>
                  </a:lnTo>
                  <a:lnTo>
                    <a:pt x="24" y="50"/>
                  </a:lnTo>
                  <a:lnTo>
                    <a:pt x="31" y="56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1" y="61"/>
                  </a:lnTo>
                  <a:lnTo>
                    <a:pt x="52" y="63"/>
                  </a:lnTo>
                  <a:lnTo>
                    <a:pt x="48" y="71"/>
                  </a:lnTo>
                  <a:lnTo>
                    <a:pt x="44" y="74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1" y="66"/>
                  </a:lnTo>
                  <a:lnTo>
                    <a:pt x="16" y="61"/>
                  </a:lnTo>
                  <a:lnTo>
                    <a:pt x="10" y="59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10" y="12"/>
                  </a:lnTo>
                  <a:lnTo>
                    <a:pt x="19" y="5"/>
                  </a:lnTo>
                  <a:lnTo>
                    <a:pt x="28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82">
              <a:extLst>
                <a:ext uri="{FF2B5EF4-FFF2-40B4-BE49-F238E27FC236}">
                  <a16:creationId xmlns:a16="http://schemas.microsoft.com/office/drawing/2014/main" id="{5004B52E-D6DA-4A87-B01F-ABFF3308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137"/>
              <a:ext cx="33" cy="16"/>
            </a:xfrm>
            <a:custGeom>
              <a:avLst/>
              <a:gdLst>
                <a:gd name="T0" fmla="*/ 1 w 66"/>
                <a:gd name="T1" fmla="*/ 0 h 33"/>
                <a:gd name="T2" fmla="*/ 1 w 66"/>
                <a:gd name="T3" fmla="*/ 0 h 33"/>
                <a:gd name="T4" fmla="*/ 1 w 66"/>
                <a:gd name="T5" fmla="*/ 0 h 33"/>
                <a:gd name="T6" fmla="*/ 1 w 66"/>
                <a:gd name="T7" fmla="*/ 0 h 33"/>
                <a:gd name="T8" fmla="*/ 1 w 66"/>
                <a:gd name="T9" fmla="*/ 0 h 33"/>
                <a:gd name="T10" fmla="*/ 1 w 66"/>
                <a:gd name="T11" fmla="*/ 0 h 33"/>
                <a:gd name="T12" fmla="*/ 1 w 66"/>
                <a:gd name="T13" fmla="*/ 0 h 33"/>
                <a:gd name="T14" fmla="*/ 1 w 66"/>
                <a:gd name="T15" fmla="*/ 0 h 33"/>
                <a:gd name="T16" fmla="*/ 1 w 66"/>
                <a:gd name="T17" fmla="*/ 0 h 33"/>
                <a:gd name="T18" fmla="*/ 1 w 66"/>
                <a:gd name="T19" fmla="*/ 0 h 33"/>
                <a:gd name="T20" fmla="*/ 1 w 66"/>
                <a:gd name="T21" fmla="*/ 0 h 33"/>
                <a:gd name="T22" fmla="*/ 0 w 66"/>
                <a:gd name="T23" fmla="*/ 0 h 33"/>
                <a:gd name="T24" fmla="*/ 0 w 66"/>
                <a:gd name="T25" fmla="*/ 0 h 33"/>
                <a:gd name="T26" fmla="*/ 1 w 66"/>
                <a:gd name="T27" fmla="*/ 0 h 33"/>
                <a:gd name="T28" fmla="*/ 1 w 66"/>
                <a:gd name="T29" fmla="*/ 0 h 33"/>
                <a:gd name="T30" fmla="*/ 1 w 66"/>
                <a:gd name="T31" fmla="*/ 0 h 33"/>
                <a:gd name="T32" fmla="*/ 1 w 66"/>
                <a:gd name="T33" fmla="*/ 0 h 33"/>
                <a:gd name="T34" fmla="*/ 1 w 66"/>
                <a:gd name="T35" fmla="*/ 0 h 33"/>
                <a:gd name="T36" fmla="*/ 1 w 66"/>
                <a:gd name="T37" fmla="*/ 0 h 33"/>
                <a:gd name="T38" fmla="*/ 1 w 66"/>
                <a:gd name="T39" fmla="*/ 0 h 33"/>
                <a:gd name="T40" fmla="*/ 1 w 66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33">
                  <a:moveTo>
                    <a:pt x="66" y="12"/>
                  </a:moveTo>
                  <a:lnTo>
                    <a:pt x="66" y="19"/>
                  </a:lnTo>
                  <a:lnTo>
                    <a:pt x="61" y="26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36" y="33"/>
                  </a:lnTo>
                  <a:lnTo>
                    <a:pt x="24" y="29"/>
                  </a:lnTo>
                  <a:lnTo>
                    <a:pt x="15" y="24"/>
                  </a:lnTo>
                  <a:lnTo>
                    <a:pt x="8" y="17"/>
                  </a:lnTo>
                  <a:lnTo>
                    <a:pt x="4" y="12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9"/>
                  </a:lnTo>
                  <a:lnTo>
                    <a:pt x="35" y="12"/>
                  </a:lnTo>
                  <a:lnTo>
                    <a:pt x="46" y="12"/>
                  </a:lnTo>
                  <a:lnTo>
                    <a:pt x="53" y="13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83">
              <a:extLst>
                <a:ext uri="{FF2B5EF4-FFF2-40B4-BE49-F238E27FC236}">
                  <a16:creationId xmlns:a16="http://schemas.microsoft.com/office/drawing/2014/main" id="{CE4E9603-3B3E-45B2-987B-C7507133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132"/>
              <a:ext cx="25" cy="16"/>
            </a:xfrm>
            <a:custGeom>
              <a:avLst/>
              <a:gdLst>
                <a:gd name="T0" fmla="*/ 0 w 50"/>
                <a:gd name="T1" fmla="*/ 1 h 32"/>
                <a:gd name="T2" fmla="*/ 1 w 50"/>
                <a:gd name="T3" fmla="*/ 1 h 32"/>
                <a:gd name="T4" fmla="*/ 1 w 50"/>
                <a:gd name="T5" fmla="*/ 1 h 32"/>
                <a:gd name="T6" fmla="*/ 1 w 50"/>
                <a:gd name="T7" fmla="*/ 1 h 32"/>
                <a:gd name="T8" fmla="*/ 1 w 50"/>
                <a:gd name="T9" fmla="*/ 1 h 32"/>
                <a:gd name="T10" fmla="*/ 1 w 50"/>
                <a:gd name="T11" fmla="*/ 1 h 32"/>
                <a:gd name="T12" fmla="*/ 1 w 50"/>
                <a:gd name="T13" fmla="*/ 1 h 32"/>
                <a:gd name="T14" fmla="*/ 1 w 50"/>
                <a:gd name="T15" fmla="*/ 1 h 32"/>
                <a:gd name="T16" fmla="*/ 1 w 50"/>
                <a:gd name="T17" fmla="*/ 0 h 32"/>
                <a:gd name="T18" fmla="*/ 1 w 50"/>
                <a:gd name="T19" fmla="*/ 1 h 32"/>
                <a:gd name="T20" fmla="*/ 1 w 50"/>
                <a:gd name="T21" fmla="*/ 1 h 32"/>
                <a:gd name="T22" fmla="*/ 1 w 50"/>
                <a:gd name="T23" fmla="*/ 1 h 32"/>
                <a:gd name="T24" fmla="*/ 1 w 50"/>
                <a:gd name="T25" fmla="*/ 1 h 32"/>
                <a:gd name="T26" fmla="*/ 1 w 50"/>
                <a:gd name="T27" fmla="*/ 1 h 32"/>
                <a:gd name="T28" fmla="*/ 1 w 50"/>
                <a:gd name="T29" fmla="*/ 1 h 32"/>
                <a:gd name="T30" fmla="*/ 1 w 50"/>
                <a:gd name="T31" fmla="*/ 1 h 32"/>
                <a:gd name="T32" fmla="*/ 0 w 5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32">
                  <a:moveTo>
                    <a:pt x="0" y="16"/>
                  </a:moveTo>
                  <a:lnTo>
                    <a:pt x="1" y="23"/>
                  </a:lnTo>
                  <a:lnTo>
                    <a:pt x="4" y="28"/>
                  </a:lnTo>
                  <a:lnTo>
                    <a:pt x="9" y="30"/>
                  </a:lnTo>
                  <a:lnTo>
                    <a:pt x="14" y="32"/>
                  </a:lnTo>
                  <a:lnTo>
                    <a:pt x="35" y="25"/>
                  </a:lnTo>
                  <a:lnTo>
                    <a:pt x="46" y="1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40" y="5"/>
                  </a:lnTo>
                  <a:lnTo>
                    <a:pt x="32" y="9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84">
              <a:extLst>
                <a:ext uri="{FF2B5EF4-FFF2-40B4-BE49-F238E27FC236}">
                  <a16:creationId xmlns:a16="http://schemas.microsoft.com/office/drawing/2014/main" id="{437406C9-6445-41FC-A803-5CD26F5B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136"/>
              <a:ext cx="32" cy="97"/>
            </a:xfrm>
            <a:custGeom>
              <a:avLst/>
              <a:gdLst>
                <a:gd name="T0" fmla="*/ 1 w 64"/>
                <a:gd name="T1" fmla="*/ 0 h 193"/>
                <a:gd name="T2" fmla="*/ 1 w 64"/>
                <a:gd name="T3" fmla="*/ 1 h 193"/>
                <a:gd name="T4" fmla="*/ 1 w 64"/>
                <a:gd name="T5" fmla="*/ 1 h 193"/>
                <a:gd name="T6" fmla="*/ 1 w 64"/>
                <a:gd name="T7" fmla="*/ 1 h 193"/>
                <a:gd name="T8" fmla="*/ 1 w 64"/>
                <a:gd name="T9" fmla="*/ 1 h 193"/>
                <a:gd name="T10" fmla="*/ 1 w 64"/>
                <a:gd name="T11" fmla="*/ 1 h 193"/>
                <a:gd name="T12" fmla="*/ 1 w 64"/>
                <a:gd name="T13" fmla="*/ 1 h 193"/>
                <a:gd name="T14" fmla="*/ 1 w 64"/>
                <a:gd name="T15" fmla="*/ 1 h 193"/>
                <a:gd name="T16" fmla="*/ 1 w 64"/>
                <a:gd name="T17" fmla="*/ 1 h 193"/>
                <a:gd name="T18" fmla="*/ 1 w 64"/>
                <a:gd name="T19" fmla="*/ 1 h 193"/>
                <a:gd name="T20" fmla="*/ 1 w 64"/>
                <a:gd name="T21" fmla="*/ 1 h 193"/>
                <a:gd name="T22" fmla="*/ 1 w 64"/>
                <a:gd name="T23" fmla="*/ 1 h 193"/>
                <a:gd name="T24" fmla="*/ 0 w 64"/>
                <a:gd name="T25" fmla="*/ 1 h 193"/>
                <a:gd name="T26" fmla="*/ 1 w 64"/>
                <a:gd name="T27" fmla="*/ 1 h 193"/>
                <a:gd name="T28" fmla="*/ 1 w 64"/>
                <a:gd name="T29" fmla="*/ 1 h 193"/>
                <a:gd name="T30" fmla="*/ 1 w 64"/>
                <a:gd name="T31" fmla="*/ 1 h 193"/>
                <a:gd name="T32" fmla="*/ 1 w 64"/>
                <a:gd name="T33" fmla="*/ 1 h 193"/>
                <a:gd name="T34" fmla="*/ 1 w 64"/>
                <a:gd name="T35" fmla="*/ 1 h 193"/>
                <a:gd name="T36" fmla="*/ 1 w 64"/>
                <a:gd name="T37" fmla="*/ 1 h 193"/>
                <a:gd name="T38" fmla="*/ 1 w 64"/>
                <a:gd name="T39" fmla="*/ 1 h 193"/>
                <a:gd name="T40" fmla="*/ 1 w 64"/>
                <a:gd name="T41" fmla="*/ 1 h 193"/>
                <a:gd name="T42" fmla="*/ 1 w 64"/>
                <a:gd name="T43" fmla="*/ 1 h 193"/>
                <a:gd name="T44" fmla="*/ 1 w 64"/>
                <a:gd name="T45" fmla="*/ 1 h 193"/>
                <a:gd name="T46" fmla="*/ 1 w 64"/>
                <a:gd name="T47" fmla="*/ 1 h 193"/>
                <a:gd name="T48" fmla="*/ 1 w 64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193">
                  <a:moveTo>
                    <a:pt x="40" y="0"/>
                  </a:moveTo>
                  <a:lnTo>
                    <a:pt x="54" y="31"/>
                  </a:lnTo>
                  <a:lnTo>
                    <a:pt x="64" y="66"/>
                  </a:lnTo>
                  <a:lnTo>
                    <a:pt x="64" y="101"/>
                  </a:lnTo>
                  <a:lnTo>
                    <a:pt x="50" y="131"/>
                  </a:lnTo>
                  <a:lnTo>
                    <a:pt x="43" y="143"/>
                  </a:lnTo>
                  <a:lnTo>
                    <a:pt x="35" y="154"/>
                  </a:lnTo>
                  <a:lnTo>
                    <a:pt x="26" y="164"/>
                  </a:lnTo>
                  <a:lnTo>
                    <a:pt x="19" y="173"/>
                  </a:lnTo>
                  <a:lnTo>
                    <a:pt x="11" y="182"/>
                  </a:lnTo>
                  <a:lnTo>
                    <a:pt x="5" y="187"/>
                  </a:lnTo>
                  <a:lnTo>
                    <a:pt x="1" y="192"/>
                  </a:lnTo>
                  <a:lnTo>
                    <a:pt x="0" y="193"/>
                  </a:lnTo>
                  <a:lnTo>
                    <a:pt x="4" y="182"/>
                  </a:lnTo>
                  <a:lnTo>
                    <a:pt x="11" y="169"/>
                  </a:lnTo>
                  <a:lnTo>
                    <a:pt x="18" y="158"/>
                  </a:lnTo>
                  <a:lnTo>
                    <a:pt x="25" y="147"/>
                  </a:lnTo>
                  <a:lnTo>
                    <a:pt x="33" y="136"/>
                  </a:lnTo>
                  <a:lnTo>
                    <a:pt x="40" y="124"/>
                  </a:lnTo>
                  <a:lnTo>
                    <a:pt x="46" y="113"/>
                  </a:lnTo>
                  <a:lnTo>
                    <a:pt x="50" y="102"/>
                  </a:lnTo>
                  <a:lnTo>
                    <a:pt x="51" y="71"/>
                  </a:lnTo>
                  <a:lnTo>
                    <a:pt x="47" y="38"/>
                  </a:lnTo>
                  <a:lnTo>
                    <a:pt x="43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85">
              <a:extLst>
                <a:ext uri="{FF2B5EF4-FFF2-40B4-BE49-F238E27FC236}">
                  <a16:creationId xmlns:a16="http://schemas.microsoft.com/office/drawing/2014/main" id="{D71E92B0-0321-464A-AF53-DDCBF52D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176"/>
              <a:ext cx="38" cy="19"/>
            </a:xfrm>
            <a:custGeom>
              <a:avLst/>
              <a:gdLst>
                <a:gd name="T0" fmla="*/ 1 w 76"/>
                <a:gd name="T1" fmla="*/ 0 h 38"/>
                <a:gd name="T2" fmla="*/ 1 w 76"/>
                <a:gd name="T3" fmla="*/ 1 h 38"/>
                <a:gd name="T4" fmla="*/ 1 w 76"/>
                <a:gd name="T5" fmla="*/ 1 h 38"/>
                <a:gd name="T6" fmla="*/ 1 w 76"/>
                <a:gd name="T7" fmla="*/ 1 h 38"/>
                <a:gd name="T8" fmla="*/ 1 w 76"/>
                <a:gd name="T9" fmla="*/ 1 h 38"/>
                <a:gd name="T10" fmla="*/ 1 w 76"/>
                <a:gd name="T11" fmla="*/ 1 h 38"/>
                <a:gd name="T12" fmla="*/ 1 w 76"/>
                <a:gd name="T13" fmla="*/ 1 h 38"/>
                <a:gd name="T14" fmla="*/ 1 w 76"/>
                <a:gd name="T15" fmla="*/ 1 h 38"/>
                <a:gd name="T16" fmla="*/ 1 w 76"/>
                <a:gd name="T17" fmla="*/ 1 h 38"/>
                <a:gd name="T18" fmla="*/ 1 w 76"/>
                <a:gd name="T19" fmla="*/ 1 h 38"/>
                <a:gd name="T20" fmla="*/ 1 w 76"/>
                <a:gd name="T21" fmla="*/ 1 h 38"/>
                <a:gd name="T22" fmla="*/ 1 w 76"/>
                <a:gd name="T23" fmla="*/ 1 h 38"/>
                <a:gd name="T24" fmla="*/ 0 w 76"/>
                <a:gd name="T25" fmla="*/ 1 h 38"/>
                <a:gd name="T26" fmla="*/ 1 w 76"/>
                <a:gd name="T27" fmla="*/ 1 h 38"/>
                <a:gd name="T28" fmla="*/ 1 w 76"/>
                <a:gd name="T29" fmla="*/ 1 h 38"/>
                <a:gd name="T30" fmla="*/ 1 w 76"/>
                <a:gd name="T31" fmla="*/ 1 h 38"/>
                <a:gd name="T32" fmla="*/ 1 w 76"/>
                <a:gd name="T33" fmla="*/ 1 h 38"/>
                <a:gd name="T34" fmla="*/ 1 w 76"/>
                <a:gd name="T35" fmla="*/ 1 h 38"/>
                <a:gd name="T36" fmla="*/ 1 w 76"/>
                <a:gd name="T37" fmla="*/ 1 h 38"/>
                <a:gd name="T38" fmla="*/ 1 w 76"/>
                <a:gd name="T39" fmla="*/ 0 h 38"/>
                <a:gd name="T40" fmla="*/ 1 w 76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38">
                  <a:moveTo>
                    <a:pt x="73" y="0"/>
                  </a:moveTo>
                  <a:lnTo>
                    <a:pt x="76" y="10"/>
                  </a:lnTo>
                  <a:lnTo>
                    <a:pt x="73" y="18"/>
                  </a:lnTo>
                  <a:lnTo>
                    <a:pt x="67" y="25"/>
                  </a:lnTo>
                  <a:lnTo>
                    <a:pt x="57" y="31"/>
                  </a:lnTo>
                  <a:lnTo>
                    <a:pt x="50" y="35"/>
                  </a:lnTo>
                  <a:lnTo>
                    <a:pt x="42" y="38"/>
                  </a:lnTo>
                  <a:lnTo>
                    <a:pt x="34" y="38"/>
                  </a:lnTo>
                  <a:lnTo>
                    <a:pt x="25" y="38"/>
                  </a:lnTo>
                  <a:lnTo>
                    <a:pt x="17" y="36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21" y="25"/>
                  </a:lnTo>
                  <a:lnTo>
                    <a:pt x="36" y="24"/>
                  </a:lnTo>
                  <a:lnTo>
                    <a:pt x="49" y="20"/>
                  </a:lnTo>
                  <a:lnTo>
                    <a:pt x="57" y="14"/>
                  </a:lnTo>
                  <a:lnTo>
                    <a:pt x="63" y="8"/>
                  </a:lnTo>
                  <a:lnTo>
                    <a:pt x="67" y="4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86">
              <a:extLst>
                <a:ext uri="{FF2B5EF4-FFF2-40B4-BE49-F238E27FC236}">
                  <a16:creationId xmlns:a16="http://schemas.microsoft.com/office/drawing/2014/main" id="{A804D8A5-5430-4477-B698-2E8D8209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1198"/>
              <a:ext cx="19" cy="66"/>
            </a:xfrm>
            <a:custGeom>
              <a:avLst/>
              <a:gdLst>
                <a:gd name="T0" fmla="*/ 0 w 39"/>
                <a:gd name="T1" fmla="*/ 0 h 132"/>
                <a:gd name="T2" fmla="*/ 0 w 39"/>
                <a:gd name="T3" fmla="*/ 1 h 132"/>
                <a:gd name="T4" fmla="*/ 0 w 39"/>
                <a:gd name="T5" fmla="*/ 1 h 132"/>
                <a:gd name="T6" fmla="*/ 0 w 39"/>
                <a:gd name="T7" fmla="*/ 1 h 132"/>
                <a:gd name="T8" fmla="*/ 0 w 39"/>
                <a:gd name="T9" fmla="*/ 1 h 132"/>
                <a:gd name="T10" fmla="*/ 0 w 39"/>
                <a:gd name="T11" fmla="*/ 1 h 132"/>
                <a:gd name="T12" fmla="*/ 0 w 39"/>
                <a:gd name="T13" fmla="*/ 1 h 132"/>
                <a:gd name="T14" fmla="*/ 0 w 39"/>
                <a:gd name="T15" fmla="*/ 1 h 132"/>
                <a:gd name="T16" fmla="*/ 0 w 39"/>
                <a:gd name="T17" fmla="*/ 1 h 132"/>
                <a:gd name="T18" fmla="*/ 0 w 39"/>
                <a:gd name="T19" fmla="*/ 1 h 132"/>
                <a:gd name="T20" fmla="*/ 0 w 39"/>
                <a:gd name="T21" fmla="*/ 1 h 132"/>
                <a:gd name="T22" fmla="*/ 0 w 39"/>
                <a:gd name="T23" fmla="*/ 1 h 132"/>
                <a:gd name="T24" fmla="*/ 0 w 39"/>
                <a:gd name="T25" fmla="*/ 0 h 132"/>
                <a:gd name="T26" fmla="*/ 0 w 39"/>
                <a:gd name="T27" fmla="*/ 0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32">
                  <a:moveTo>
                    <a:pt x="37" y="0"/>
                  </a:moveTo>
                  <a:lnTo>
                    <a:pt x="39" y="34"/>
                  </a:lnTo>
                  <a:lnTo>
                    <a:pt x="36" y="69"/>
                  </a:lnTo>
                  <a:lnTo>
                    <a:pt x="30" y="103"/>
                  </a:lnTo>
                  <a:lnTo>
                    <a:pt x="21" y="132"/>
                  </a:lnTo>
                  <a:lnTo>
                    <a:pt x="16" y="132"/>
                  </a:lnTo>
                  <a:lnTo>
                    <a:pt x="11" y="125"/>
                  </a:lnTo>
                  <a:lnTo>
                    <a:pt x="5" y="117"/>
                  </a:lnTo>
                  <a:lnTo>
                    <a:pt x="0" y="112"/>
                  </a:lnTo>
                  <a:lnTo>
                    <a:pt x="11" y="86"/>
                  </a:lnTo>
                  <a:lnTo>
                    <a:pt x="21" y="58"/>
                  </a:lnTo>
                  <a:lnTo>
                    <a:pt x="26" y="30"/>
                  </a:lnTo>
                  <a:lnTo>
                    <a:pt x="2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87">
              <a:extLst>
                <a:ext uri="{FF2B5EF4-FFF2-40B4-BE49-F238E27FC236}">
                  <a16:creationId xmlns:a16="http://schemas.microsoft.com/office/drawing/2014/main" id="{00CB4877-B53E-4D4F-A08E-B840C7BE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211"/>
              <a:ext cx="58" cy="45"/>
            </a:xfrm>
            <a:custGeom>
              <a:avLst/>
              <a:gdLst>
                <a:gd name="T0" fmla="*/ 0 w 117"/>
                <a:gd name="T1" fmla="*/ 1 h 89"/>
                <a:gd name="T2" fmla="*/ 0 w 117"/>
                <a:gd name="T3" fmla="*/ 1 h 89"/>
                <a:gd name="T4" fmla="*/ 0 w 117"/>
                <a:gd name="T5" fmla="*/ 1 h 89"/>
                <a:gd name="T6" fmla="*/ 0 w 117"/>
                <a:gd name="T7" fmla="*/ 1 h 89"/>
                <a:gd name="T8" fmla="*/ 0 w 117"/>
                <a:gd name="T9" fmla="*/ 1 h 89"/>
                <a:gd name="T10" fmla="*/ 0 w 117"/>
                <a:gd name="T11" fmla="*/ 1 h 89"/>
                <a:gd name="T12" fmla="*/ 0 w 117"/>
                <a:gd name="T13" fmla="*/ 1 h 89"/>
                <a:gd name="T14" fmla="*/ 0 w 117"/>
                <a:gd name="T15" fmla="*/ 1 h 89"/>
                <a:gd name="T16" fmla="*/ 0 w 117"/>
                <a:gd name="T17" fmla="*/ 1 h 89"/>
                <a:gd name="T18" fmla="*/ 0 w 117"/>
                <a:gd name="T19" fmla="*/ 1 h 89"/>
                <a:gd name="T20" fmla="*/ 0 w 117"/>
                <a:gd name="T21" fmla="*/ 1 h 89"/>
                <a:gd name="T22" fmla="*/ 0 w 117"/>
                <a:gd name="T23" fmla="*/ 1 h 89"/>
                <a:gd name="T24" fmla="*/ 0 w 117"/>
                <a:gd name="T25" fmla="*/ 1 h 89"/>
                <a:gd name="T26" fmla="*/ 0 w 117"/>
                <a:gd name="T27" fmla="*/ 1 h 89"/>
                <a:gd name="T28" fmla="*/ 0 w 117"/>
                <a:gd name="T29" fmla="*/ 1 h 89"/>
                <a:gd name="T30" fmla="*/ 0 w 117"/>
                <a:gd name="T31" fmla="*/ 1 h 89"/>
                <a:gd name="T32" fmla="*/ 0 w 117"/>
                <a:gd name="T33" fmla="*/ 1 h 89"/>
                <a:gd name="T34" fmla="*/ 0 w 117"/>
                <a:gd name="T35" fmla="*/ 1 h 89"/>
                <a:gd name="T36" fmla="*/ 0 w 117"/>
                <a:gd name="T37" fmla="*/ 1 h 89"/>
                <a:gd name="T38" fmla="*/ 0 w 117"/>
                <a:gd name="T39" fmla="*/ 1 h 89"/>
                <a:gd name="T40" fmla="*/ 0 w 117"/>
                <a:gd name="T41" fmla="*/ 0 h 89"/>
                <a:gd name="T42" fmla="*/ 0 w 117"/>
                <a:gd name="T43" fmla="*/ 1 h 89"/>
                <a:gd name="T44" fmla="*/ 0 w 117"/>
                <a:gd name="T45" fmla="*/ 1 h 89"/>
                <a:gd name="T46" fmla="*/ 0 w 117"/>
                <a:gd name="T47" fmla="*/ 1 h 89"/>
                <a:gd name="T48" fmla="*/ 0 w 117"/>
                <a:gd name="T49" fmla="*/ 1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89">
                  <a:moveTo>
                    <a:pt x="23" y="35"/>
                  </a:moveTo>
                  <a:lnTo>
                    <a:pt x="31" y="47"/>
                  </a:lnTo>
                  <a:lnTo>
                    <a:pt x="42" y="56"/>
                  </a:lnTo>
                  <a:lnTo>
                    <a:pt x="54" y="63"/>
                  </a:lnTo>
                  <a:lnTo>
                    <a:pt x="66" y="68"/>
                  </a:lnTo>
                  <a:lnTo>
                    <a:pt x="79" y="72"/>
                  </a:lnTo>
                  <a:lnTo>
                    <a:pt x="91" y="77"/>
                  </a:lnTo>
                  <a:lnTo>
                    <a:pt x="104" y="81"/>
                  </a:lnTo>
                  <a:lnTo>
                    <a:pt x="117" y="86"/>
                  </a:lnTo>
                  <a:lnTo>
                    <a:pt x="96" y="89"/>
                  </a:lnTo>
                  <a:lnTo>
                    <a:pt x="77" y="89"/>
                  </a:lnTo>
                  <a:lnTo>
                    <a:pt x="62" y="86"/>
                  </a:lnTo>
                  <a:lnTo>
                    <a:pt x="49" y="81"/>
                  </a:lnTo>
                  <a:lnTo>
                    <a:pt x="38" y="74"/>
                  </a:lnTo>
                  <a:lnTo>
                    <a:pt x="30" y="65"/>
                  </a:lnTo>
                  <a:lnTo>
                    <a:pt x="21" y="54"/>
                  </a:lnTo>
                  <a:lnTo>
                    <a:pt x="13" y="42"/>
                  </a:lnTo>
                  <a:lnTo>
                    <a:pt x="10" y="30"/>
                  </a:lnTo>
                  <a:lnTo>
                    <a:pt x="3" y="1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0" y="7"/>
                  </a:lnTo>
                  <a:lnTo>
                    <a:pt x="14" y="16"/>
                  </a:lnTo>
                  <a:lnTo>
                    <a:pt x="17" y="26"/>
                  </a:lnTo>
                  <a:lnTo>
                    <a:pt x="2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88">
              <a:extLst>
                <a:ext uri="{FF2B5EF4-FFF2-40B4-BE49-F238E27FC236}">
                  <a16:creationId xmlns:a16="http://schemas.microsoft.com/office/drawing/2014/main" id="{1E98A081-2047-46F6-840F-932381EC2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214"/>
              <a:ext cx="35" cy="21"/>
            </a:xfrm>
            <a:custGeom>
              <a:avLst/>
              <a:gdLst>
                <a:gd name="T0" fmla="*/ 1 w 69"/>
                <a:gd name="T1" fmla="*/ 1 h 42"/>
                <a:gd name="T2" fmla="*/ 1 w 69"/>
                <a:gd name="T3" fmla="*/ 1 h 42"/>
                <a:gd name="T4" fmla="*/ 1 w 69"/>
                <a:gd name="T5" fmla="*/ 1 h 42"/>
                <a:gd name="T6" fmla="*/ 1 w 69"/>
                <a:gd name="T7" fmla="*/ 1 h 42"/>
                <a:gd name="T8" fmla="*/ 1 w 69"/>
                <a:gd name="T9" fmla="*/ 1 h 42"/>
                <a:gd name="T10" fmla="*/ 1 w 69"/>
                <a:gd name="T11" fmla="*/ 1 h 42"/>
                <a:gd name="T12" fmla="*/ 1 w 69"/>
                <a:gd name="T13" fmla="*/ 1 h 42"/>
                <a:gd name="T14" fmla="*/ 1 w 69"/>
                <a:gd name="T15" fmla="*/ 1 h 42"/>
                <a:gd name="T16" fmla="*/ 1 w 69"/>
                <a:gd name="T17" fmla="*/ 1 h 42"/>
                <a:gd name="T18" fmla="*/ 1 w 69"/>
                <a:gd name="T19" fmla="*/ 1 h 42"/>
                <a:gd name="T20" fmla="*/ 1 w 69"/>
                <a:gd name="T21" fmla="*/ 1 h 42"/>
                <a:gd name="T22" fmla="*/ 1 w 69"/>
                <a:gd name="T23" fmla="*/ 1 h 42"/>
                <a:gd name="T24" fmla="*/ 1 w 69"/>
                <a:gd name="T25" fmla="*/ 1 h 42"/>
                <a:gd name="T26" fmla="*/ 1 w 69"/>
                <a:gd name="T27" fmla="*/ 1 h 42"/>
                <a:gd name="T28" fmla="*/ 1 w 69"/>
                <a:gd name="T29" fmla="*/ 1 h 42"/>
                <a:gd name="T30" fmla="*/ 1 w 69"/>
                <a:gd name="T31" fmla="*/ 1 h 42"/>
                <a:gd name="T32" fmla="*/ 0 w 69"/>
                <a:gd name="T33" fmla="*/ 1 h 42"/>
                <a:gd name="T34" fmla="*/ 1 w 69"/>
                <a:gd name="T35" fmla="*/ 0 h 42"/>
                <a:gd name="T36" fmla="*/ 1 w 69"/>
                <a:gd name="T37" fmla="*/ 1 h 42"/>
                <a:gd name="T38" fmla="*/ 1 w 69"/>
                <a:gd name="T39" fmla="*/ 1 h 42"/>
                <a:gd name="T40" fmla="*/ 1 w 69"/>
                <a:gd name="T41" fmla="*/ 1 h 42"/>
                <a:gd name="T42" fmla="*/ 1 w 69"/>
                <a:gd name="T43" fmla="*/ 1 h 42"/>
                <a:gd name="T44" fmla="*/ 1 w 69"/>
                <a:gd name="T45" fmla="*/ 1 h 42"/>
                <a:gd name="T46" fmla="*/ 1 w 69"/>
                <a:gd name="T47" fmla="*/ 1 h 42"/>
                <a:gd name="T48" fmla="*/ 1 w 69"/>
                <a:gd name="T49" fmla="*/ 1 h 42"/>
                <a:gd name="T50" fmla="*/ 1 w 69"/>
                <a:gd name="T51" fmla="*/ 1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9" h="42">
                  <a:moveTo>
                    <a:pt x="64" y="2"/>
                  </a:moveTo>
                  <a:lnTo>
                    <a:pt x="67" y="7"/>
                  </a:lnTo>
                  <a:lnTo>
                    <a:pt x="69" y="9"/>
                  </a:lnTo>
                  <a:lnTo>
                    <a:pt x="69" y="12"/>
                  </a:lnTo>
                  <a:lnTo>
                    <a:pt x="66" y="16"/>
                  </a:lnTo>
                  <a:lnTo>
                    <a:pt x="21" y="15"/>
                  </a:lnTo>
                  <a:lnTo>
                    <a:pt x="20" y="22"/>
                  </a:lnTo>
                  <a:lnTo>
                    <a:pt x="25" y="26"/>
                  </a:lnTo>
                  <a:lnTo>
                    <a:pt x="32" y="30"/>
                  </a:lnTo>
                  <a:lnTo>
                    <a:pt x="36" y="37"/>
                  </a:lnTo>
                  <a:lnTo>
                    <a:pt x="35" y="42"/>
                  </a:lnTo>
                  <a:lnTo>
                    <a:pt x="31" y="42"/>
                  </a:lnTo>
                  <a:lnTo>
                    <a:pt x="27" y="42"/>
                  </a:lnTo>
                  <a:lnTo>
                    <a:pt x="24" y="40"/>
                  </a:lnTo>
                  <a:lnTo>
                    <a:pt x="17" y="32"/>
                  </a:lnTo>
                  <a:lnTo>
                    <a:pt x="7" y="22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2"/>
                  </a:lnTo>
                  <a:lnTo>
                    <a:pt x="25" y="4"/>
                  </a:lnTo>
                  <a:lnTo>
                    <a:pt x="34" y="5"/>
                  </a:lnTo>
                  <a:lnTo>
                    <a:pt x="42" y="5"/>
                  </a:lnTo>
                  <a:lnTo>
                    <a:pt x="49" y="5"/>
                  </a:lnTo>
                  <a:lnTo>
                    <a:pt x="57" y="4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89">
              <a:extLst>
                <a:ext uri="{FF2B5EF4-FFF2-40B4-BE49-F238E27FC236}">
                  <a16:creationId xmlns:a16="http://schemas.microsoft.com/office/drawing/2014/main" id="{593EF456-CE8E-4EB8-842B-34676C263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1242"/>
              <a:ext cx="47" cy="23"/>
            </a:xfrm>
            <a:custGeom>
              <a:avLst/>
              <a:gdLst>
                <a:gd name="T0" fmla="*/ 1 w 94"/>
                <a:gd name="T1" fmla="*/ 1 h 46"/>
                <a:gd name="T2" fmla="*/ 1 w 94"/>
                <a:gd name="T3" fmla="*/ 1 h 46"/>
                <a:gd name="T4" fmla="*/ 1 w 94"/>
                <a:gd name="T5" fmla="*/ 1 h 46"/>
                <a:gd name="T6" fmla="*/ 1 w 94"/>
                <a:gd name="T7" fmla="*/ 1 h 46"/>
                <a:gd name="T8" fmla="*/ 1 w 94"/>
                <a:gd name="T9" fmla="*/ 1 h 46"/>
                <a:gd name="T10" fmla="*/ 1 w 94"/>
                <a:gd name="T11" fmla="*/ 1 h 46"/>
                <a:gd name="T12" fmla="*/ 1 w 94"/>
                <a:gd name="T13" fmla="*/ 1 h 46"/>
                <a:gd name="T14" fmla="*/ 1 w 94"/>
                <a:gd name="T15" fmla="*/ 1 h 46"/>
                <a:gd name="T16" fmla="*/ 0 w 94"/>
                <a:gd name="T17" fmla="*/ 1 h 46"/>
                <a:gd name="T18" fmla="*/ 0 w 94"/>
                <a:gd name="T19" fmla="*/ 1 h 46"/>
                <a:gd name="T20" fmla="*/ 1 w 94"/>
                <a:gd name="T21" fmla="*/ 1 h 46"/>
                <a:gd name="T22" fmla="*/ 1 w 94"/>
                <a:gd name="T23" fmla="*/ 1 h 46"/>
                <a:gd name="T24" fmla="*/ 1 w 94"/>
                <a:gd name="T25" fmla="*/ 1 h 46"/>
                <a:gd name="T26" fmla="*/ 1 w 94"/>
                <a:gd name="T27" fmla="*/ 1 h 46"/>
                <a:gd name="T28" fmla="*/ 1 w 94"/>
                <a:gd name="T29" fmla="*/ 1 h 46"/>
                <a:gd name="T30" fmla="*/ 1 w 94"/>
                <a:gd name="T31" fmla="*/ 1 h 46"/>
                <a:gd name="T32" fmla="*/ 1 w 94"/>
                <a:gd name="T33" fmla="*/ 1 h 46"/>
                <a:gd name="T34" fmla="*/ 1 w 94"/>
                <a:gd name="T35" fmla="*/ 1 h 46"/>
                <a:gd name="T36" fmla="*/ 1 w 94"/>
                <a:gd name="T37" fmla="*/ 1 h 46"/>
                <a:gd name="T38" fmla="*/ 1 w 94"/>
                <a:gd name="T39" fmla="*/ 1 h 46"/>
                <a:gd name="T40" fmla="*/ 1 w 94"/>
                <a:gd name="T41" fmla="*/ 0 h 46"/>
                <a:gd name="T42" fmla="*/ 1 w 94"/>
                <a:gd name="T43" fmla="*/ 1 h 46"/>
                <a:gd name="T44" fmla="*/ 1 w 94"/>
                <a:gd name="T45" fmla="*/ 1 h 46"/>
                <a:gd name="T46" fmla="*/ 1 w 94"/>
                <a:gd name="T47" fmla="*/ 1 h 46"/>
                <a:gd name="T48" fmla="*/ 1 w 94"/>
                <a:gd name="T49" fmla="*/ 1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46">
                  <a:moveTo>
                    <a:pt x="84" y="25"/>
                  </a:moveTo>
                  <a:lnTo>
                    <a:pt x="74" y="34"/>
                  </a:lnTo>
                  <a:lnTo>
                    <a:pt x="64" y="41"/>
                  </a:lnTo>
                  <a:lnTo>
                    <a:pt x="55" y="44"/>
                  </a:lnTo>
                  <a:lnTo>
                    <a:pt x="43" y="46"/>
                  </a:lnTo>
                  <a:lnTo>
                    <a:pt x="32" y="46"/>
                  </a:lnTo>
                  <a:lnTo>
                    <a:pt x="21" y="44"/>
                  </a:lnTo>
                  <a:lnTo>
                    <a:pt x="11" y="41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3" y="30"/>
                  </a:lnTo>
                  <a:lnTo>
                    <a:pt x="6" y="28"/>
                  </a:lnTo>
                  <a:lnTo>
                    <a:pt x="18" y="31"/>
                  </a:lnTo>
                  <a:lnTo>
                    <a:pt x="29" y="31"/>
                  </a:lnTo>
                  <a:lnTo>
                    <a:pt x="41" y="30"/>
                  </a:lnTo>
                  <a:lnTo>
                    <a:pt x="52" y="27"/>
                  </a:lnTo>
                  <a:lnTo>
                    <a:pt x="62" y="21"/>
                  </a:lnTo>
                  <a:lnTo>
                    <a:pt x="73" y="16"/>
                  </a:lnTo>
                  <a:lnTo>
                    <a:pt x="81" y="9"/>
                  </a:lnTo>
                  <a:lnTo>
                    <a:pt x="90" y="0"/>
                  </a:lnTo>
                  <a:lnTo>
                    <a:pt x="94" y="7"/>
                  </a:lnTo>
                  <a:lnTo>
                    <a:pt x="91" y="13"/>
                  </a:lnTo>
                  <a:lnTo>
                    <a:pt x="87" y="18"/>
                  </a:lnTo>
                  <a:lnTo>
                    <a:pt x="8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90">
              <a:extLst>
                <a:ext uri="{FF2B5EF4-FFF2-40B4-BE49-F238E27FC236}">
                  <a16:creationId xmlns:a16="http://schemas.microsoft.com/office/drawing/2014/main" id="{2D97F7DC-DEFF-48C2-A22E-6E144B5F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278"/>
              <a:ext cx="70" cy="155"/>
            </a:xfrm>
            <a:custGeom>
              <a:avLst/>
              <a:gdLst>
                <a:gd name="T0" fmla="*/ 0 w 142"/>
                <a:gd name="T1" fmla="*/ 1 h 310"/>
                <a:gd name="T2" fmla="*/ 0 w 142"/>
                <a:gd name="T3" fmla="*/ 1 h 310"/>
                <a:gd name="T4" fmla="*/ 0 w 142"/>
                <a:gd name="T5" fmla="*/ 1 h 310"/>
                <a:gd name="T6" fmla="*/ 0 w 142"/>
                <a:gd name="T7" fmla="*/ 1 h 310"/>
                <a:gd name="T8" fmla="*/ 0 w 142"/>
                <a:gd name="T9" fmla="*/ 1 h 310"/>
                <a:gd name="T10" fmla="*/ 0 w 142"/>
                <a:gd name="T11" fmla="*/ 1 h 310"/>
                <a:gd name="T12" fmla="*/ 0 w 142"/>
                <a:gd name="T13" fmla="*/ 1 h 310"/>
                <a:gd name="T14" fmla="*/ 0 w 142"/>
                <a:gd name="T15" fmla="*/ 1 h 310"/>
                <a:gd name="T16" fmla="*/ 0 w 142"/>
                <a:gd name="T17" fmla="*/ 1 h 310"/>
                <a:gd name="T18" fmla="*/ 0 w 142"/>
                <a:gd name="T19" fmla="*/ 1 h 310"/>
                <a:gd name="T20" fmla="*/ 0 w 142"/>
                <a:gd name="T21" fmla="*/ 1 h 310"/>
                <a:gd name="T22" fmla="*/ 0 w 142"/>
                <a:gd name="T23" fmla="*/ 1 h 310"/>
                <a:gd name="T24" fmla="*/ 0 w 142"/>
                <a:gd name="T25" fmla="*/ 1 h 310"/>
                <a:gd name="T26" fmla="*/ 0 w 142"/>
                <a:gd name="T27" fmla="*/ 1 h 310"/>
                <a:gd name="T28" fmla="*/ 0 w 142"/>
                <a:gd name="T29" fmla="*/ 1 h 310"/>
                <a:gd name="T30" fmla="*/ 0 w 142"/>
                <a:gd name="T31" fmla="*/ 1 h 310"/>
                <a:gd name="T32" fmla="*/ 0 w 142"/>
                <a:gd name="T33" fmla="*/ 1 h 310"/>
                <a:gd name="T34" fmla="*/ 0 w 142"/>
                <a:gd name="T35" fmla="*/ 1 h 310"/>
                <a:gd name="T36" fmla="*/ 0 w 142"/>
                <a:gd name="T37" fmla="*/ 1 h 310"/>
                <a:gd name="T38" fmla="*/ 0 w 142"/>
                <a:gd name="T39" fmla="*/ 1 h 310"/>
                <a:gd name="T40" fmla="*/ 0 w 142"/>
                <a:gd name="T41" fmla="*/ 1 h 310"/>
                <a:gd name="T42" fmla="*/ 0 w 142"/>
                <a:gd name="T43" fmla="*/ 1 h 310"/>
                <a:gd name="T44" fmla="*/ 0 w 142"/>
                <a:gd name="T45" fmla="*/ 1 h 310"/>
                <a:gd name="T46" fmla="*/ 0 w 142"/>
                <a:gd name="T47" fmla="*/ 1 h 310"/>
                <a:gd name="T48" fmla="*/ 0 w 142"/>
                <a:gd name="T49" fmla="*/ 1 h 310"/>
                <a:gd name="T50" fmla="*/ 0 w 142"/>
                <a:gd name="T51" fmla="*/ 1 h 310"/>
                <a:gd name="T52" fmla="*/ 0 w 142"/>
                <a:gd name="T53" fmla="*/ 1 h 310"/>
                <a:gd name="T54" fmla="*/ 0 w 142"/>
                <a:gd name="T55" fmla="*/ 1 h 310"/>
                <a:gd name="T56" fmla="*/ 0 w 142"/>
                <a:gd name="T57" fmla="*/ 1 h 310"/>
                <a:gd name="T58" fmla="*/ 0 w 142"/>
                <a:gd name="T59" fmla="*/ 0 h 310"/>
                <a:gd name="T60" fmla="*/ 0 w 142"/>
                <a:gd name="T61" fmla="*/ 0 h 310"/>
                <a:gd name="T62" fmla="*/ 0 w 142"/>
                <a:gd name="T63" fmla="*/ 1 h 310"/>
                <a:gd name="T64" fmla="*/ 0 w 142"/>
                <a:gd name="T65" fmla="*/ 1 h 310"/>
                <a:gd name="T66" fmla="*/ 0 w 142"/>
                <a:gd name="T67" fmla="*/ 1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2" h="310">
                  <a:moveTo>
                    <a:pt x="142" y="11"/>
                  </a:moveTo>
                  <a:lnTo>
                    <a:pt x="131" y="18"/>
                  </a:lnTo>
                  <a:lnTo>
                    <a:pt x="118" y="25"/>
                  </a:lnTo>
                  <a:lnTo>
                    <a:pt x="107" y="32"/>
                  </a:lnTo>
                  <a:lnTo>
                    <a:pt x="97" y="41"/>
                  </a:lnTo>
                  <a:lnTo>
                    <a:pt x="86" y="49"/>
                  </a:lnTo>
                  <a:lnTo>
                    <a:pt x="76" y="59"/>
                  </a:lnTo>
                  <a:lnTo>
                    <a:pt x="68" y="69"/>
                  </a:lnTo>
                  <a:lnTo>
                    <a:pt x="61" y="80"/>
                  </a:lnTo>
                  <a:lnTo>
                    <a:pt x="48" y="101"/>
                  </a:lnTo>
                  <a:lnTo>
                    <a:pt x="37" y="123"/>
                  </a:lnTo>
                  <a:lnTo>
                    <a:pt x="27" y="147"/>
                  </a:lnTo>
                  <a:lnTo>
                    <a:pt x="20" y="171"/>
                  </a:lnTo>
                  <a:lnTo>
                    <a:pt x="16" y="195"/>
                  </a:lnTo>
                  <a:lnTo>
                    <a:pt x="14" y="220"/>
                  </a:lnTo>
                  <a:lnTo>
                    <a:pt x="17" y="245"/>
                  </a:lnTo>
                  <a:lnTo>
                    <a:pt x="26" y="271"/>
                  </a:lnTo>
                  <a:lnTo>
                    <a:pt x="26" y="310"/>
                  </a:lnTo>
                  <a:lnTo>
                    <a:pt x="12" y="283"/>
                  </a:lnTo>
                  <a:lnTo>
                    <a:pt x="6" y="254"/>
                  </a:lnTo>
                  <a:lnTo>
                    <a:pt x="3" y="221"/>
                  </a:lnTo>
                  <a:lnTo>
                    <a:pt x="0" y="189"/>
                  </a:lnTo>
                  <a:lnTo>
                    <a:pt x="5" y="154"/>
                  </a:lnTo>
                  <a:lnTo>
                    <a:pt x="13" y="122"/>
                  </a:lnTo>
                  <a:lnTo>
                    <a:pt x="26" y="94"/>
                  </a:lnTo>
                  <a:lnTo>
                    <a:pt x="41" y="70"/>
                  </a:lnTo>
                  <a:lnTo>
                    <a:pt x="61" y="49"/>
                  </a:lnTo>
                  <a:lnTo>
                    <a:pt x="83" y="31"/>
                  </a:lnTo>
                  <a:lnTo>
                    <a:pt x="107" y="14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2" y="6"/>
                  </a:lnTo>
                  <a:lnTo>
                    <a:pt x="14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91">
              <a:extLst>
                <a:ext uri="{FF2B5EF4-FFF2-40B4-BE49-F238E27FC236}">
                  <a16:creationId xmlns:a16="http://schemas.microsoft.com/office/drawing/2014/main" id="{35FA1A24-250B-4987-A085-47530043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260"/>
              <a:ext cx="112" cy="133"/>
            </a:xfrm>
            <a:custGeom>
              <a:avLst/>
              <a:gdLst>
                <a:gd name="T0" fmla="*/ 0 w 226"/>
                <a:gd name="T1" fmla="*/ 1 h 266"/>
                <a:gd name="T2" fmla="*/ 0 w 226"/>
                <a:gd name="T3" fmla="*/ 1 h 266"/>
                <a:gd name="T4" fmla="*/ 0 w 226"/>
                <a:gd name="T5" fmla="*/ 1 h 266"/>
                <a:gd name="T6" fmla="*/ 0 w 226"/>
                <a:gd name="T7" fmla="*/ 1 h 266"/>
                <a:gd name="T8" fmla="*/ 0 w 226"/>
                <a:gd name="T9" fmla="*/ 1 h 266"/>
                <a:gd name="T10" fmla="*/ 0 w 226"/>
                <a:gd name="T11" fmla="*/ 1 h 266"/>
                <a:gd name="T12" fmla="*/ 0 w 226"/>
                <a:gd name="T13" fmla="*/ 1 h 266"/>
                <a:gd name="T14" fmla="*/ 0 w 226"/>
                <a:gd name="T15" fmla="*/ 1 h 266"/>
                <a:gd name="T16" fmla="*/ 0 w 226"/>
                <a:gd name="T17" fmla="*/ 1 h 266"/>
                <a:gd name="T18" fmla="*/ 0 w 226"/>
                <a:gd name="T19" fmla="*/ 1 h 266"/>
                <a:gd name="T20" fmla="*/ 0 w 226"/>
                <a:gd name="T21" fmla="*/ 1 h 266"/>
                <a:gd name="T22" fmla="*/ 0 w 226"/>
                <a:gd name="T23" fmla="*/ 1 h 266"/>
                <a:gd name="T24" fmla="*/ 0 w 226"/>
                <a:gd name="T25" fmla="*/ 1 h 266"/>
                <a:gd name="T26" fmla="*/ 0 w 226"/>
                <a:gd name="T27" fmla="*/ 1 h 266"/>
                <a:gd name="T28" fmla="*/ 0 w 226"/>
                <a:gd name="T29" fmla="*/ 1 h 266"/>
                <a:gd name="T30" fmla="*/ 0 w 226"/>
                <a:gd name="T31" fmla="*/ 1 h 266"/>
                <a:gd name="T32" fmla="*/ 0 w 226"/>
                <a:gd name="T33" fmla="*/ 1 h 266"/>
                <a:gd name="T34" fmla="*/ 0 w 226"/>
                <a:gd name="T35" fmla="*/ 1 h 266"/>
                <a:gd name="T36" fmla="*/ 0 w 226"/>
                <a:gd name="T37" fmla="*/ 1 h 266"/>
                <a:gd name="T38" fmla="*/ 0 w 226"/>
                <a:gd name="T39" fmla="*/ 1 h 266"/>
                <a:gd name="T40" fmla="*/ 0 w 226"/>
                <a:gd name="T41" fmla="*/ 0 h 266"/>
                <a:gd name="T42" fmla="*/ 0 w 226"/>
                <a:gd name="T43" fmla="*/ 1 h 266"/>
                <a:gd name="T44" fmla="*/ 0 w 226"/>
                <a:gd name="T45" fmla="*/ 1 h 266"/>
                <a:gd name="T46" fmla="*/ 0 w 226"/>
                <a:gd name="T47" fmla="*/ 1 h 266"/>
                <a:gd name="T48" fmla="*/ 0 w 226"/>
                <a:gd name="T49" fmla="*/ 1 h 266"/>
                <a:gd name="T50" fmla="*/ 0 w 226"/>
                <a:gd name="T51" fmla="*/ 1 h 266"/>
                <a:gd name="T52" fmla="*/ 0 w 226"/>
                <a:gd name="T53" fmla="*/ 1 h 266"/>
                <a:gd name="T54" fmla="*/ 0 w 226"/>
                <a:gd name="T55" fmla="*/ 1 h 266"/>
                <a:gd name="T56" fmla="*/ 0 w 226"/>
                <a:gd name="T57" fmla="*/ 1 h 266"/>
                <a:gd name="T58" fmla="*/ 0 w 226"/>
                <a:gd name="T59" fmla="*/ 1 h 266"/>
                <a:gd name="T60" fmla="*/ 0 w 226"/>
                <a:gd name="T61" fmla="*/ 1 h 266"/>
                <a:gd name="T62" fmla="*/ 0 w 226"/>
                <a:gd name="T63" fmla="*/ 1 h 266"/>
                <a:gd name="T64" fmla="*/ 0 w 226"/>
                <a:gd name="T65" fmla="*/ 1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6" h="266">
                  <a:moveTo>
                    <a:pt x="98" y="98"/>
                  </a:moveTo>
                  <a:lnTo>
                    <a:pt x="116" y="117"/>
                  </a:lnTo>
                  <a:lnTo>
                    <a:pt x="133" y="138"/>
                  </a:lnTo>
                  <a:lnTo>
                    <a:pt x="150" y="158"/>
                  </a:lnTo>
                  <a:lnTo>
                    <a:pt x="164" y="179"/>
                  </a:lnTo>
                  <a:lnTo>
                    <a:pt x="179" y="200"/>
                  </a:lnTo>
                  <a:lnTo>
                    <a:pt x="193" y="221"/>
                  </a:lnTo>
                  <a:lnTo>
                    <a:pt x="209" y="242"/>
                  </a:lnTo>
                  <a:lnTo>
                    <a:pt x="226" y="263"/>
                  </a:lnTo>
                  <a:lnTo>
                    <a:pt x="223" y="266"/>
                  </a:lnTo>
                  <a:lnTo>
                    <a:pt x="220" y="266"/>
                  </a:lnTo>
                  <a:lnTo>
                    <a:pt x="216" y="266"/>
                  </a:lnTo>
                  <a:lnTo>
                    <a:pt x="213" y="266"/>
                  </a:lnTo>
                  <a:lnTo>
                    <a:pt x="193" y="236"/>
                  </a:lnTo>
                  <a:lnTo>
                    <a:pt x="168" y="204"/>
                  </a:lnTo>
                  <a:lnTo>
                    <a:pt x="139" y="169"/>
                  </a:lnTo>
                  <a:lnTo>
                    <a:pt x="108" y="134"/>
                  </a:lnTo>
                  <a:lnTo>
                    <a:pt x="76" y="98"/>
                  </a:lnTo>
                  <a:lnTo>
                    <a:pt x="46" y="63"/>
                  </a:lnTo>
                  <a:lnTo>
                    <a:pt x="21" y="3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0" y="12"/>
                  </a:lnTo>
                  <a:lnTo>
                    <a:pt x="30" y="19"/>
                  </a:lnTo>
                  <a:lnTo>
                    <a:pt x="37" y="26"/>
                  </a:lnTo>
                  <a:lnTo>
                    <a:pt x="44" y="32"/>
                  </a:lnTo>
                  <a:lnTo>
                    <a:pt x="49" y="38"/>
                  </a:lnTo>
                  <a:lnTo>
                    <a:pt x="55" y="42"/>
                  </a:lnTo>
                  <a:lnTo>
                    <a:pt x="59" y="43"/>
                  </a:lnTo>
                  <a:lnTo>
                    <a:pt x="66" y="54"/>
                  </a:lnTo>
                  <a:lnTo>
                    <a:pt x="79" y="73"/>
                  </a:lnTo>
                  <a:lnTo>
                    <a:pt x="93" y="91"/>
                  </a:lnTo>
                  <a:lnTo>
                    <a:pt x="98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92">
              <a:extLst>
                <a:ext uri="{FF2B5EF4-FFF2-40B4-BE49-F238E27FC236}">
                  <a16:creationId xmlns:a16="http://schemas.microsoft.com/office/drawing/2014/main" id="{0BEC2501-46B8-4322-8A12-B4C2F503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290"/>
              <a:ext cx="94" cy="247"/>
            </a:xfrm>
            <a:custGeom>
              <a:avLst/>
              <a:gdLst>
                <a:gd name="T0" fmla="*/ 1 w 188"/>
                <a:gd name="T1" fmla="*/ 1 h 493"/>
                <a:gd name="T2" fmla="*/ 1 w 188"/>
                <a:gd name="T3" fmla="*/ 1 h 493"/>
                <a:gd name="T4" fmla="*/ 1 w 188"/>
                <a:gd name="T5" fmla="*/ 1 h 493"/>
                <a:gd name="T6" fmla="*/ 1 w 188"/>
                <a:gd name="T7" fmla="*/ 1 h 493"/>
                <a:gd name="T8" fmla="*/ 1 w 188"/>
                <a:gd name="T9" fmla="*/ 1 h 493"/>
                <a:gd name="T10" fmla="*/ 1 w 188"/>
                <a:gd name="T11" fmla="*/ 1 h 493"/>
                <a:gd name="T12" fmla="*/ 1 w 188"/>
                <a:gd name="T13" fmla="*/ 1 h 493"/>
                <a:gd name="T14" fmla="*/ 1 w 188"/>
                <a:gd name="T15" fmla="*/ 1 h 493"/>
                <a:gd name="T16" fmla="*/ 1 w 188"/>
                <a:gd name="T17" fmla="*/ 1 h 493"/>
                <a:gd name="T18" fmla="*/ 1 w 188"/>
                <a:gd name="T19" fmla="*/ 1 h 493"/>
                <a:gd name="T20" fmla="*/ 1 w 188"/>
                <a:gd name="T21" fmla="*/ 1 h 493"/>
                <a:gd name="T22" fmla="*/ 1 w 188"/>
                <a:gd name="T23" fmla="*/ 1 h 493"/>
                <a:gd name="T24" fmla="*/ 1 w 188"/>
                <a:gd name="T25" fmla="*/ 1 h 493"/>
                <a:gd name="T26" fmla="*/ 1 w 188"/>
                <a:gd name="T27" fmla="*/ 1 h 493"/>
                <a:gd name="T28" fmla="*/ 1 w 188"/>
                <a:gd name="T29" fmla="*/ 1 h 493"/>
                <a:gd name="T30" fmla="*/ 1 w 188"/>
                <a:gd name="T31" fmla="*/ 1 h 493"/>
                <a:gd name="T32" fmla="*/ 1 w 188"/>
                <a:gd name="T33" fmla="*/ 1 h 493"/>
                <a:gd name="T34" fmla="*/ 1 w 188"/>
                <a:gd name="T35" fmla="*/ 1 h 493"/>
                <a:gd name="T36" fmla="*/ 1 w 188"/>
                <a:gd name="T37" fmla="*/ 1 h 493"/>
                <a:gd name="T38" fmla="*/ 1 w 188"/>
                <a:gd name="T39" fmla="*/ 1 h 493"/>
                <a:gd name="T40" fmla="*/ 1 w 188"/>
                <a:gd name="T41" fmla="*/ 1 h 493"/>
                <a:gd name="T42" fmla="*/ 1 w 188"/>
                <a:gd name="T43" fmla="*/ 1 h 493"/>
                <a:gd name="T44" fmla="*/ 1 w 188"/>
                <a:gd name="T45" fmla="*/ 1 h 493"/>
                <a:gd name="T46" fmla="*/ 1 w 188"/>
                <a:gd name="T47" fmla="*/ 1 h 493"/>
                <a:gd name="T48" fmla="*/ 1 w 188"/>
                <a:gd name="T49" fmla="*/ 1 h 493"/>
                <a:gd name="T50" fmla="*/ 1 w 188"/>
                <a:gd name="T51" fmla="*/ 1 h 493"/>
                <a:gd name="T52" fmla="*/ 1 w 188"/>
                <a:gd name="T53" fmla="*/ 1 h 493"/>
                <a:gd name="T54" fmla="*/ 1 w 188"/>
                <a:gd name="T55" fmla="*/ 1 h 493"/>
                <a:gd name="T56" fmla="*/ 1 w 188"/>
                <a:gd name="T57" fmla="*/ 1 h 493"/>
                <a:gd name="T58" fmla="*/ 1 w 188"/>
                <a:gd name="T59" fmla="*/ 1 h 493"/>
                <a:gd name="T60" fmla="*/ 1 w 188"/>
                <a:gd name="T61" fmla="*/ 1 h 493"/>
                <a:gd name="T62" fmla="*/ 1 w 188"/>
                <a:gd name="T63" fmla="*/ 1 h 493"/>
                <a:gd name="T64" fmla="*/ 1 w 188"/>
                <a:gd name="T65" fmla="*/ 1 h 493"/>
                <a:gd name="T66" fmla="*/ 1 w 188"/>
                <a:gd name="T67" fmla="*/ 1 h 493"/>
                <a:gd name="T68" fmla="*/ 1 w 188"/>
                <a:gd name="T69" fmla="*/ 1 h 493"/>
                <a:gd name="T70" fmla="*/ 1 w 188"/>
                <a:gd name="T71" fmla="*/ 1 h 493"/>
                <a:gd name="T72" fmla="*/ 1 w 188"/>
                <a:gd name="T73" fmla="*/ 1 h 493"/>
                <a:gd name="T74" fmla="*/ 1 w 188"/>
                <a:gd name="T75" fmla="*/ 1 h 493"/>
                <a:gd name="T76" fmla="*/ 1 w 188"/>
                <a:gd name="T77" fmla="*/ 1 h 493"/>
                <a:gd name="T78" fmla="*/ 1 w 188"/>
                <a:gd name="T79" fmla="*/ 1 h 493"/>
                <a:gd name="T80" fmla="*/ 1 w 188"/>
                <a:gd name="T81" fmla="*/ 1 h 493"/>
                <a:gd name="T82" fmla="*/ 1 w 188"/>
                <a:gd name="T83" fmla="*/ 1 h 493"/>
                <a:gd name="T84" fmla="*/ 1 w 188"/>
                <a:gd name="T85" fmla="*/ 1 h 493"/>
                <a:gd name="T86" fmla="*/ 1 w 188"/>
                <a:gd name="T87" fmla="*/ 1 h 493"/>
                <a:gd name="T88" fmla="*/ 1 w 188"/>
                <a:gd name="T89" fmla="*/ 1 h 493"/>
                <a:gd name="T90" fmla="*/ 1 w 188"/>
                <a:gd name="T91" fmla="*/ 1 h 493"/>
                <a:gd name="T92" fmla="*/ 1 w 188"/>
                <a:gd name="T93" fmla="*/ 1 h 493"/>
                <a:gd name="T94" fmla="*/ 1 w 188"/>
                <a:gd name="T95" fmla="*/ 1 h 493"/>
                <a:gd name="T96" fmla="*/ 1 w 188"/>
                <a:gd name="T97" fmla="*/ 1 h 493"/>
                <a:gd name="T98" fmla="*/ 1 w 188"/>
                <a:gd name="T99" fmla="*/ 1 h 493"/>
                <a:gd name="T100" fmla="*/ 1 w 188"/>
                <a:gd name="T101" fmla="*/ 1 h 493"/>
                <a:gd name="T102" fmla="*/ 1 w 188"/>
                <a:gd name="T103" fmla="*/ 1 h 493"/>
                <a:gd name="T104" fmla="*/ 1 w 188"/>
                <a:gd name="T105" fmla="*/ 1 h 493"/>
                <a:gd name="T106" fmla="*/ 0 w 188"/>
                <a:gd name="T107" fmla="*/ 0 h 493"/>
                <a:gd name="T108" fmla="*/ 1 w 188"/>
                <a:gd name="T109" fmla="*/ 1 h 493"/>
                <a:gd name="T110" fmla="*/ 1 w 188"/>
                <a:gd name="T111" fmla="*/ 1 h 493"/>
                <a:gd name="T112" fmla="*/ 1 w 188"/>
                <a:gd name="T113" fmla="*/ 1 h 493"/>
                <a:gd name="T114" fmla="*/ 1 w 188"/>
                <a:gd name="T115" fmla="*/ 1 h 4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8" h="493">
                  <a:moveTo>
                    <a:pt x="23" y="13"/>
                  </a:moveTo>
                  <a:lnTo>
                    <a:pt x="21" y="15"/>
                  </a:lnTo>
                  <a:lnTo>
                    <a:pt x="33" y="20"/>
                  </a:lnTo>
                  <a:lnTo>
                    <a:pt x="42" y="28"/>
                  </a:lnTo>
                  <a:lnTo>
                    <a:pt x="52" y="39"/>
                  </a:lnTo>
                  <a:lnTo>
                    <a:pt x="59" y="50"/>
                  </a:lnTo>
                  <a:lnTo>
                    <a:pt x="66" y="64"/>
                  </a:lnTo>
                  <a:lnTo>
                    <a:pt x="72" y="80"/>
                  </a:lnTo>
                  <a:lnTo>
                    <a:pt x="74" y="95"/>
                  </a:lnTo>
                  <a:lnTo>
                    <a:pt x="77" y="111"/>
                  </a:lnTo>
                  <a:lnTo>
                    <a:pt x="87" y="136"/>
                  </a:lnTo>
                  <a:lnTo>
                    <a:pt x="98" y="161"/>
                  </a:lnTo>
                  <a:lnTo>
                    <a:pt x="108" y="186"/>
                  </a:lnTo>
                  <a:lnTo>
                    <a:pt x="116" y="211"/>
                  </a:lnTo>
                  <a:lnTo>
                    <a:pt x="125" y="238"/>
                  </a:lnTo>
                  <a:lnTo>
                    <a:pt x="132" y="265"/>
                  </a:lnTo>
                  <a:lnTo>
                    <a:pt x="136" y="291"/>
                  </a:lnTo>
                  <a:lnTo>
                    <a:pt x="137" y="321"/>
                  </a:lnTo>
                  <a:lnTo>
                    <a:pt x="143" y="340"/>
                  </a:lnTo>
                  <a:lnTo>
                    <a:pt x="149" y="360"/>
                  </a:lnTo>
                  <a:lnTo>
                    <a:pt x="154" y="378"/>
                  </a:lnTo>
                  <a:lnTo>
                    <a:pt x="161" y="398"/>
                  </a:lnTo>
                  <a:lnTo>
                    <a:pt x="167" y="416"/>
                  </a:lnTo>
                  <a:lnTo>
                    <a:pt x="174" y="434"/>
                  </a:lnTo>
                  <a:lnTo>
                    <a:pt x="181" y="452"/>
                  </a:lnTo>
                  <a:lnTo>
                    <a:pt x="188" y="471"/>
                  </a:lnTo>
                  <a:lnTo>
                    <a:pt x="185" y="476"/>
                  </a:lnTo>
                  <a:lnTo>
                    <a:pt x="184" y="483"/>
                  </a:lnTo>
                  <a:lnTo>
                    <a:pt x="181" y="489"/>
                  </a:lnTo>
                  <a:lnTo>
                    <a:pt x="179" y="493"/>
                  </a:lnTo>
                  <a:lnTo>
                    <a:pt x="170" y="478"/>
                  </a:lnTo>
                  <a:lnTo>
                    <a:pt x="161" y="459"/>
                  </a:lnTo>
                  <a:lnTo>
                    <a:pt x="156" y="438"/>
                  </a:lnTo>
                  <a:lnTo>
                    <a:pt x="150" y="419"/>
                  </a:lnTo>
                  <a:lnTo>
                    <a:pt x="146" y="398"/>
                  </a:lnTo>
                  <a:lnTo>
                    <a:pt x="140" y="378"/>
                  </a:lnTo>
                  <a:lnTo>
                    <a:pt x="135" y="359"/>
                  </a:lnTo>
                  <a:lnTo>
                    <a:pt x="128" y="342"/>
                  </a:lnTo>
                  <a:lnTo>
                    <a:pt x="125" y="307"/>
                  </a:lnTo>
                  <a:lnTo>
                    <a:pt x="119" y="273"/>
                  </a:lnTo>
                  <a:lnTo>
                    <a:pt x="112" y="241"/>
                  </a:lnTo>
                  <a:lnTo>
                    <a:pt x="102" y="209"/>
                  </a:lnTo>
                  <a:lnTo>
                    <a:pt x="91" y="178"/>
                  </a:lnTo>
                  <a:lnTo>
                    <a:pt x="80" y="147"/>
                  </a:lnTo>
                  <a:lnTo>
                    <a:pt x="69" y="116"/>
                  </a:lnTo>
                  <a:lnTo>
                    <a:pt x="59" y="85"/>
                  </a:lnTo>
                  <a:lnTo>
                    <a:pt x="52" y="74"/>
                  </a:lnTo>
                  <a:lnTo>
                    <a:pt x="45" y="63"/>
                  </a:lnTo>
                  <a:lnTo>
                    <a:pt x="38" y="53"/>
                  </a:lnTo>
                  <a:lnTo>
                    <a:pt x="30" y="42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17" y="10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93">
              <a:extLst>
                <a:ext uri="{FF2B5EF4-FFF2-40B4-BE49-F238E27FC236}">
                  <a16:creationId xmlns:a16="http://schemas.microsoft.com/office/drawing/2014/main" id="{00718594-5D68-48E3-9A37-B4BA8ECFA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305"/>
              <a:ext cx="12" cy="77"/>
            </a:xfrm>
            <a:custGeom>
              <a:avLst/>
              <a:gdLst>
                <a:gd name="T0" fmla="*/ 1 w 24"/>
                <a:gd name="T1" fmla="*/ 0 h 154"/>
                <a:gd name="T2" fmla="*/ 1 w 24"/>
                <a:gd name="T3" fmla="*/ 1 h 154"/>
                <a:gd name="T4" fmla="*/ 1 w 24"/>
                <a:gd name="T5" fmla="*/ 1 h 154"/>
                <a:gd name="T6" fmla="*/ 1 w 24"/>
                <a:gd name="T7" fmla="*/ 1 h 154"/>
                <a:gd name="T8" fmla="*/ 1 w 24"/>
                <a:gd name="T9" fmla="*/ 1 h 154"/>
                <a:gd name="T10" fmla="*/ 1 w 24"/>
                <a:gd name="T11" fmla="*/ 1 h 154"/>
                <a:gd name="T12" fmla="*/ 1 w 24"/>
                <a:gd name="T13" fmla="*/ 1 h 154"/>
                <a:gd name="T14" fmla="*/ 1 w 24"/>
                <a:gd name="T15" fmla="*/ 1 h 154"/>
                <a:gd name="T16" fmla="*/ 0 w 24"/>
                <a:gd name="T17" fmla="*/ 1 h 154"/>
                <a:gd name="T18" fmla="*/ 1 w 24"/>
                <a:gd name="T19" fmla="*/ 1 h 154"/>
                <a:gd name="T20" fmla="*/ 1 w 24"/>
                <a:gd name="T21" fmla="*/ 1 h 154"/>
                <a:gd name="T22" fmla="*/ 1 w 24"/>
                <a:gd name="T23" fmla="*/ 1 h 154"/>
                <a:gd name="T24" fmla="*/ 1 w 24"/>
                <a:gd name="T25" fmla="*/ 0 h 154"/>
                <a:gd name="T26" fmla="*/ 1 w 24"/>
                <a:gd name="T27" fmla="*/ 0 h 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" h="154">
                  <a:moveTo>
                    <a:pt x="19" y="0"/>
                  </a:moveTo>
                  <a:lnTo>
                    <a:pt x="24" y="38"/>
                  </a:lnTo>
                  <a:lnTo>
                    <a:pt x="21" y="75"/>
                  </a:lnTo>
                  <a:lnTo>
                    <a:pt x="14" y="115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5" y="154"/>
                  </a:lnTo>
                  <a:lnTo>
                    <a:pt x="1" y="152"/>
                  </a:lnTo>
                  <a:lnTo>
                    <a:pt x="0" y="148"/>
                  </a:lnTo>
                  <a:lnTo>
                    <a:pt x="3" y="112"/>
                  </a:lnTo>
                  <a:lnTo>
                    <a:pt x="5" y="74"/>
                  </a:lnTo>
                  <a:lnTo>
                    <a:pt x="10" y="38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94">
              <a:extLst>
                <a:ext uri="{FF2B5EF4-FFF2-40B4-BE49-F238E27FC236}">
                  <a16:creationId xmlns:a16="http://schemas.microsoft.com/office/drawing/2014/main" id="{E0D85C60-B126-4EFF-8060-613380C1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307"/>
              <a:ext cx="66" cy="13"/>
            </a:xfrm>
            <a:custGeom>
              <a:avLst/>
              <a:gdLst>
                <a:gd name="T0" fmla="*/ 0 w 133"/>
                <a:gd name="T1" fmla="*/ 1 h 25"/>
                <a:gd name="T2" fmla="*/ 0 w 133"/>
                <a:gd name="T3" fmla="*/ 1 h 25"/>
                <a:gd name="T4" fmla="*/ 0 w 133"/>
                <a:gd name="T5" fmla="*/ 1 h 25"/>
                <a:gd name="T6" fmla="*/ 0 w 133"/>
                <a:gd name="T7" fmla="*/ 1 h 25"/>
                <a:gd name="T8" fmla="*/ 0 w 133"/>
                <a:gd name="T9" fmla="*/ 1 h 25"/>
                <a:gd name="T10" fmla="*/ 0 w 133"/>
                <a:gd name="T11" fmla="*/ 1 h 25"/>
                <a:gd name="T12" fmla="*/ 0 w 133"/>
                <a:gd name="T13" fmla="*/ 1 h 25"/>
                <a:gd name="T14" fmla="*/ 0 w 133"/>
                <a:gd name="T15" fmla="*/ 1 h 25"/>
                <a:gd name="T16" fmla="*/ 0 w 133"/>
                <a:gd name="T17" fmla="*/ 1 h 25"/>
                <a:gd name="T18" fmla="*/ 0 w 133"/>
                <a:gd name="T19" fmla="*/ 1 h 25"/>
                <a:gd name="T20" fmla="*/ 0 w 133"/>
                <a:gd name="T21" fmla="*/ 1 h 25"/>
                <a:gd name="T22" fmla="*/ 0 w 133"/>
                <a:gd name="T23" fmla="*/ 1 h 25"/>
                <a:gd name="T24" fmla="*/ 0 w 133"/>
                <a:gd name="T25" fmla="*/ 1 h 25"/>
                <a:gd name="T26" fmla="*/ 0 w 133"/>
                <a:gd name="T27" fmla="*/ 1 h 25"/>
                <a:gd name="T28" fmla="*/ 0 w 133"/>
                <a:gd name="T29" fmla="*/ 1 h 25"/>
                <a:gd name="T30" fmla="*/ 0 w 133"/>
                <a:gd name="T31" fmla="*/ 1 h 25"/>
                <a:gd name="T32" fmla="*/ 0 w 133"/>
                <a:gd name="T33" fmla="*/ 0 h 25"/>
                <a:gd name="T34" fmla="*/ 0 w 133"/>
                <a:gd name="T35" fmla="*/ 1 h 25"/>
                <a:gd name="T36" fmla="*/ 0 w 133"/>
                <a:gd name="T37" fmla="*/ 1 h 25"/>
                <a:gd name="T38" fmla="*/ 0 w 133"/>
                <a:gd name="T39" fmla="*/ 1 h 25"/>
                <a:gd name="T40" fmla="*/ 0 w 133"/>
                <a:gd name="T41" fmla="*/ 1 h 25"/>
                <a:gd name="T42" fmla="*/ 0 w 133"/>
                <a:gd name="T43" fmla="*/ 1 h 25"/>
                <a:gd name="T44" fmla="*/ 0 w 133"/>
                <a:gd name="T45" fmla="*/ 1 h 25"/>
                <a:gd name="T46" fmla="*/ 0 w 133"/>
                <a:gd name="T47" fmla="*/ 1 h 25"/>
                <a:gd name="T48" fmla="*/ 0 w 133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3" h="25">
                  <a:moveTo>
                    <a:pt x="133" y="4"/>
                  </a:moveTo>
                  <a:lnTo>
                    <a:pt x="131" y="7"/>
                  </a:lnTo>
                  <a:lnTo>
                    <a:pt x="127" y="11"/>
                  </a:lnTo>
                  <a:lnTo>
                    <a:pt x="120" y="14"/>
                  </a:lnTo>
                  <a:lnTo>
                    <a:pt x="112" y="17"/>
                  </a:lnTo>
                  <a:lnTo>
                    <a:pt x="102" y="20"/>
                  </a:lnTo>
                  <a:lnTo>
                    <a:pt x="93" y="21"/>
                  </a:lnTo>
                  <a:lnTo>
                    <a:pt x="86" y="22"/>
                  </a:lnTo>
                  <a:lnTo>
                    <a:pt x="81" y="24"/>
                  </a:lnTo>
                  <a:lnTo>
                    <a:pt x="72" y="25"/>
                  </a:lnTo>
                  <a:lnTo>
                    <a:pt x="61" y="24"/>
                  </a:lnTo>
                  <a:lnTo>
                    <a:pt x="50" y="21"/>
                  </a:lnTo>
                  <a:lnTo>
                    <a:pt x="37" y="18"/>
                  </a:lnTo>
                  <a:lnTo>
                    <a:pt x="25" y="14"/>
                  </a:lnTo>
                  <a:lnTo>
                    <a:pt x="14" y="8"/>
                  </a:lnTo>
                  <a:lnTo>
                    <a:pt x="5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25" y="7"/>
                  </a:lnTo>
                  <a:lnTo>
                    <a:pt x="42" y="8"/>
                  </a:lnTo>
                  <a:lnTo>
                    <a:pt x="61" y="8"/>
                  </a:lnTo>
                  <a:lnTo>
                    <a:pt x="81" y="8"/>
                  </a:lnTo>
                  <a:lnTo>
                    <a:pt x="100" y="7"/>
                  </a:lnTo>
                  <a:lnTo>
                    <a:pt x="117" y="6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95">
              <a:extLst>
                <a:ext uri="{FF2B5EF4-FFF2-40B4-BE49-F238E27FC236}">
                  <a16:creationId xmlns:a16="http://schemas.microsoft.com/office/drawing/2014/main" id="{603B82E0-A091-42ED-83FA-61B5C3CC7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1340"/>
              <a:ext cx="39" cy="132"/>
            </a:xfrm>
            <a:custGeom>
              <a:avLst/>
              <a:gdLst>
                <a:gd name="T0" fmla="*/ 0 w 79"/>
                <a:gd name="T1" fmla="*/ 1 h 263"/>
                <a:gd name="T2" fmla="*/ 0 w 79"/>
                <a:gd name="T3" fmla="*/ 1 h 263"/>
                <a:gd name="T4" fmla="*/ 0 w 79"/>
                <a:gd name="T5" fmla="*/ 1 h 263"/>
                <a:gd name="T6" fmla="*/ 0 w 79"/>
                <a:gd name="T7" fmla="*/ 1 h 263"/>
                <a:gd name="T8" fmla="*/ 0 w 79"/>
                <a:gd name="T9" fmla="*/ 1 h 263"/>
                <a:gd name="T10" fmla="*/ 0 w 79"/>
                <a:gd name="T11" fmla="*/ 1 h 263"/>
                <a:gd name="T12" fmla="*/ 0 w 79"/>
                <a:gd name="T13" fmla="*/ 1 h 263"/>
                <a:gd name="T14" fmla="*/ 0 w 79"/>
                <a:gd name="T15" fmla="*/ 1 h 263"/>
                <a:gd name="T16" fmla="*/ 0 w 79"/>
                <a:gd name="T17" fmla="*/ 1 h 263"/>
                <a:gd name="T18" fmla="*/ 0 w 79"/>
                <a:gd name="T19" fmla="*/ 1 h 263"/>
                <a:gd name="T20" fmla="*/ 0 w 79"/>
                <a:gd name="T21" fmla="*/ 1 h 263"/>
                <a:gd name="T22" fmla="*/ 0 w 79"/>
                <a:gd name="T23" fmla="*/ 1 h 263"/>
                <a:gd name="T24" fmla="*/ 0 w 79"/>
                <a:gd name="T25" fmla="*/ 0 h 263"/>
                <a:gd name="T26" fmla="*/ 0 w 79"/>
                <a:gd name="T27" fmla="*/ 1 h 263"/>
                <a:gd name="T28" fmla="*/ 0 w 79"/>
                <a:gd name="T29" fmla="*/ 1 h 263"/>
                <a:gd name="T30" fmla="*/ 0 w 79"/>
                <a:gd name="T31" fmla="*/ 1 h 263"/>
                <a:gd name="T32" fmla="*/ 0 w 79"/>
                <a:gd name="T33" fmla="*/ 1 h 263"/>
                <a:gd name="T34" fmla="*/ 0 w 79"/>
                <a:gd name="T35" fmla="*/ 1 h 263"/>
                <a:gd name="T36" fmla="*/ 0 w 79"/>
                <a:gd name="T37" fmla="*/ 1 h 263"/>
                <a:gd name="T38" fmla="*/ 0 w 79"/>
                <a:gd name="T39" fmla="*/ 1 h 263"/>
                <a:gd name="T40" fmla="*/ 0 w 79"/>
                <a:gd name="T41" fmla="*/ 1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9" h="263">
                  <a:moveTo>
                    <a:pt x="79" y="263"/>
                  </a:moveTo>
                  <a:lnTo>
                    <a:pt x="69" y="256"/>
                  </a:lnTo>
                  <a:lnTo>
                    <a:pt x="59" y="241"/>
                  </a:lnTo>
                  <a:lnTo>
                    <a:pt x="51" y="220"/>
                  </a:lnTo>
                  <a:lnTo>
                    <a:pt x="41" y="193"/>
                  </a:lnTo>
                  <a:lnTo>
                    <a:pt x="31" y="167"/>
                  </a:lnTo>
                  <a:lnTo>
                    <a:pt x="23" y="139"/>
                  </a:lnTo>
                  <a:lnTo>
                    <a:pt x="14" y="113"/>
                  </a:lnTo>
                  <a:lnTo>
                    <a:pt x="6" y="91"/>
                  </a:lnTo>
                  <a:lnTo>
                    <a:pt x="6" y="67"/>
                  </a:lnTo>
                  <a:lnTo>
                    <a:pt x="5" y="43"/>
                  </a:lnTo>
                  <a:lnTo>
                    <a:pt x="2" y="21"/>
                  </a:lnTo>
                  <a:lnTo>
                    <a:pt x="0" y="0"/>
                  </a:lnTo>
                  <a:lnTo>
                    <a:pt x="9" y="35"/>
                  </a:lnTo>
                  <a:lnTo>
                    <a:pt x="20" y="75"/>
                  </a:lnTo>
                  <a:lnTo>
                    <a:pt x="34" y="119"/>
                  </a:lnTo>
                  <a:lnTo>
                    <a:pt x="48" y="161"/>
                  </a:lnTo>
                  <a:lnTo>
                    <a:pt x="60" y="200"/>
                  </a:lnTo>
                  <a:lnTo>
                    <a:pt x="72" y="232"/>
                  </a:lnTo>
                  <a:lnTo>
                    <a:pt x="77" y="255"/>
                  </a:lnTo>
                  <a:lnTo>
                    <a:pt x="79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96">
              <a:extLst>
                <a:ext uri="{FF2B5EF4-FFF2-40B4-BE49-F238E27FC236}">
                  <a16:creationId xmlns:a16="http://schemas.microsoft.com/office/drawing/2014/main" id="{3E1DDE48-FCD4-444A-AD24-1BF439FB3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375"/>
              <a:ext cx="47" cy="96"/>
            </a:xfrm>
            <a:custGeom>
              <a:avLst/>
              <a:gdLst>
                <a:gd name="T0" fmla="*/ 1 w 94"/>
                <a:gd name="T1" fmla="*/ 1 h 192"/>
                <a:gd name="T2" fmla="*/ 1 w 94"/>
                <a:gd name="T3" fmla="*/ 1 h 192"/>
                <a:gd name="T4" fmla="*/ 1 w 94"/>
                <a:gd name="T5" fmla="*/ 1 h 192"/>
                <a:gd name="T6" fmla="*/ 1 w 94"/>
                <a:gd name="T7" fmla="*/ 1 h 192"/>
                <a:gd name="T8" fmla="*/ 1 w 94"/>
                <a:gd name="T9" fmla="*/ 1 h 192"/>
                <a:gd name="T10" fmla="*/ 1 w 94"/>
                <a:gd name="T11" fmla="*/ 1 h 192"/>
                <a:gd name="T12" fmla="*/ 1 w 94"/>
                <a:gd name="T13" fmla="*/ 1 h 192"/>
                <a:gd name="T14" fmla="*/ 1 w 94"/>
                <a:gd name="T15" fmla="*/ 1 h 192"/>
                <a:gd name="T16" fmla="*/ 1 w 94"/>
                <a:gd name="T17" fmla="*/ 1 h 192"/>
                <a:gd name="T18" fmla="*/ 1 w 94"/>
                <a:gd name="T19" fmla="*/ 1 h 192"/>
                <a:gd name="T20" fmla="*/ 1 w 94"/>
                <a:gd name="T21" fmla="*/ 1 h 192"/>
                <a:gd name="T22" fmla="*/ 1 w 94"/>
                <a:gd name="T23" fmla="*/ 1 h 192"/>
                <a:gd name="T24" fmla="*/ 1 w 94"/>
                <a:gd name="T25" fmla="*/ 1 h 192"/>
                <a:gd name="T26" fmla="*/ 0 w 94"/>
                <a:gd name="T27" fmla="*/ 0 h 192"/>
                <a:gd name="T28" fmla="*/ 1 w 94"/>
                <a:gd name="T29" fmla="*/ 0 h 192"/>
                <a:gd name="T30" fmla="*/ 1 w 94"/>
                <a:gd name="T31" fmla="*/ 1 h 192"/>
                <a:gd name="T32" fmla="*/ 1 w 94"/>
                <a:gd name="T33" fmla="*/ 1 h 192"/>
                <a:gd name="T34" fmla="*/ 1 w 94"/>
                <a:gd name="T35" fmla="*/ 1 h 192"/>
                <a:gd name="T36" fmla="*/ 1 w 94"/>
                <a:gd name="T37" fmla="*/ 1 h 192"/>
                <a:gd name="T38" fmla="*/ 1 w 94"/>
                <a:gd name="T39" fmla="*/ 1 h 192"/>
                <a:gd name="T40" fmla="*/ 1 w 94"/>
                <a:gd name="T41" fmla="*/ 1 h 192"/>
                <a:gd name="T42" fmla="*/ 1 w 94"/>
                <a:gd name="T43" fmla="*/ 1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4" h="192">
                  <a:moveTo>
                    <a:pt x="94" y="125"/>
                  </a:moveTo>
                  <a:lnTo>
                    <a:pt x="94" y="192"/>
                  </a:lnTo>
                  <a:lnTo>
                    <a:pt x="83" y="176"/>
                  </a:lnTo>
                  <a:lnTo>
                    <a:pt x="81" y="157"/>
                  </a:lnTo>
                  <a:lnTo>
                    <a:pt x="83" y="137"/>
                  </a:lnTo>
                  <a:lnTo>
                    <a:pt x="80" y="116"/>
                  </a:lnTo>
                  <a:lnTo>
                    <a:pt x="73" y="101"/>
                  </a:lnTo>
                  <a:lnTo>
                    <a:pt x="65" y="84"/>
                  </a:lnTo>
                  <a:lnTo>
                    <a:pt x="58" y="67"/>
                  </a:lnTo>
                  <a:lnTo>
                    <a:pt x="49" y="52"/>
                  </a:lnTo>
                  <a:lnTo>
                    <a:pt x="39" y="36"/>
                  </a:lnTo>
                  <a:lnTo>
                    <a:pt x="28" y="22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5" y="8"/>
                  </a:lnTo>
                  <a:lnTo>
                    <a:pt x="58" y="24"/>
                  </a:lnTo>
                  <a:lnTo>
                    <a:pt x="66" y="42"/>
                  </a:lnTo>
                  <a:lnTo>
                    <a:pt x="73" y="64"/>
                  </a:lnTo>
                  <a:lnTo>
                    <a:pt x="79" y="85"/>
                  </a:lnTo>
                  <a:lnTo>
                    <a:pt x="84" y="106"/>
                  </a:lnTo>
                  <a:lnTo>
                    <a:pt x="94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97">
              <a:extLst>
                <a:ext uri="{FF2B5EF4-FFF2-40B4-BE49-F238E27FC236}">
                  <a16:creationId xmlns:a16="http://schemas.microsoft.com/office/drawing/2014/main" id="{5D55B9D4-7736-49A5-8749-DC5BA8ED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401"/>
              <a:ext cx="27" cy="56"/>
            </a:xfrm>
            <a:custGeom>
              <a:avLst/>
              <a:gdLst>
                <a:gd name="T0" fmla="*/ 0 w 55"/>
                <a:gd name="T1" fmla="*/ 1 h 110"/>
                <a:gd name="T2" fmla="*/ 0 w 55"/>
                <a:gd name="T3" fmla="*/ 1 h 110"/>
                <a:gd name="T4" fmla="*/ 0 w 55"/>
                <a:gd name="T5" fmla="*/ 1 h 110"/>
                <a:gd name="T6" fmla="*/ 0 w 55"/>
                <a:gd name="T7" fmla="*/ 1 h 110"/>
                <a:gd name="T8" fmla="*/ 0 w 55"/>
                <a:gd name="T9" fmla="*/ 1 h 110"/>
                <a:gd name="T10" fmla="*/ 0 w 55"/>
                <a:gd name="T11" fmla="*/ 1 h 110"/>
                <a:gd name="T12" fmla="*/ 0 w 55"/>
                <a:gd name="T13" fmla="*/ 1 h 110"/>
                <a:gd name="T14" fmla="*/ 0 w 55"/>
                <a:gd name="T15" fmla="*/ 1 h 110"/>
                <a:gd name="T16" fmla="*/ 0 w 55"/>
                <a:gd name="T17" fmla="*/ 1 h 110"/>
                <a:gd name="T18" fmla="*/ 0 w 55"/>
                <a:gd name="T19" fmla="*/ 1 h 110"/>
                <a:gd name="T20" fmla="*/ 0 w 55"/>
                <a:gd name="T21" fmla="*/ 1 h 110"/>
                <a:gd name="T22" fmla="*/ 0 w 55"/>
                <a:gd name="T23" fmla="*/ 1 h 110"/>
                <a:gd name="T24" fmla="*/ 0 w 55"/>
                <a:gd name="T25" fmla="*/ 1 h 110"/>
                <a:gd name="T26" fmla="*/ 0 w 55"/>
                <a:gd name="T27" fmla="*/ 1 h 110"/>
                <a:gd name="T28" fmla="*/ 0 w 55"/>
                <a:gd name="T29" fmla="*/ 1 h 110"/>
                <a:gd name="T30" fmla="*/ 0 w 55"/>
                <a:gd name="T31" fmla="*/ 0 h 110"/>
                <a:gd name="T32" fmla="*/ 0 w 55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10">
                  <a:moveTo>
                    <a:pt x="50" y="42"/>
                  </a:moveTo>
                  <a:lnTo>
                    <a:pt x="53" y="59"/>
                  </a:lnTo>
                  <a:lnTo>
                    <a:pt x="55" y="75"/>
                  </a:lnTo>
                  <a:lnTo>
                    <a:pt x="55" y="92"/>
                  </a:lnTo>
                  <a:lnTo>
                    <a:pt x="55" y="110"/>
                  </a:lnTo>
                  <a:lnTo>
                    <a:pt x="43" y="105"/>
                  </a:lnTo>
                  <a:lnTo>
                    <a:pt x="41" y="91"/>
                  </a:lnTo>
                  <a:lnTo>
                    <a:pt x="42" y="75"/>
                  </a:lnTo>
                  <a:lnTo>
                    <a:pt x="39" y="63"/>
                  </a:lnTo>
                  <a:lnTo>
                    <a:pt x="3" y="66"/>
                  </a:lnTo>
                  <a:lnTo>
                    <a:pt x="0" y="54"/>
                  </a:lnTo>
                  <a:lnTo>
                    <a:pt x="31" y="50"/>
                  </a:lnTo>
                  <a:lnTo>
                    <a:pt x="34" y="36"/>
                  </a:lnTo>
                  <a:lnTo>
                    <a:pt x="29" y="22"/>
                  </a:lnTo>
                  <a:lnTo>
                    <a:pt x="25" y="10"/>
                  </a:lnTo>
                  <a:lnTo>
                    <a:pt x="34" y="0"/>
                  </a:lnTo>
                  <a:lnTo>
                    <a:pt x="5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98">
              <a:extLst>
                <a:ext uri="{FF2B5EF4-FFF2-40B4-BE49-F238E27FC236}">
                  <a16:creationId xmlns:a16="http://schemas.microsoft.com/office/drawing/2014/main" id="{0BE93DEA-B3B3-4DB3-A71B-74EA921B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22"/>
              <a:ext cx="12" cy="6"/>
            </a:xfrm>
            <a:custGeom>
              <a:avLst/>
              <a:gdLst>
                <a:gd name="T0" fmla="*/ 0 w 25"/>
                <a:gd name="T1" fmla="*/ 0 h 11"/>
                <a:gd name="T2" fmla="*/ 0 w 25"/>
                <a:gd name="T3" fmla="*/ 1 h 11"/>
                <a:gd name="T4" fmla="*/ 0 w 25"/>
                <a:gd name="T5" fmla="*/ 1 h 11"/>
                <a:gd name="T6" fmla="*/ 0 w 25"/>
                <a:gd name="T7" fmla="*/ 1 h 11"/>
                <a:gd name="T8" fmla="*/ 0 w 25"/>
                <a:gd name="T9" fmla="*/ 1 h 11"/>
                <a:gd name="T10" fmla="*/ 0 w 25"/>
                <a:gd name="T11" fmla="*/ 1 h 11"/>
                <a:gd name="T12" fmla="*/ 0 w 25"/>
                <a:gd name="T13" fmla="*/ 1 h 11"/>
                <a:gd name="T14" fmla="*/ 0 w 25"/>
                <a:gd name="T15" fmla="*/ 1 h 11"/>
                <a:gd name="T16" fmla="*/ 0 w 25"/>
                <a:gd name="T17" fmla="*/ 1 h 11"/>
                <a:gd name="T18" fmla="*/ 0 w 25"/>
                <a:gd name="T19" fmla="*/ 1 h 11"/>
                <a:gd name="T20" fmla="*/ 0 w 25"/>
                <a:gd name="T21" fmla="*/ 0 h 11"/>
                <a:gd name="T22" fmla="*/ 0 w 25"/>
                <a:gd name="T23" fmla="*/ 0 h 11"/>
                <a:gd name="T24" fmla="*/ 0 w 25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lnTo>
                    <a:pt x="24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9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6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99">
              <a:extLst>
                <a:ext uri="{FF2B5EF4-FFF2-40B4-BE49-F238E27FC236}">
                  <a16:creationId xmlns:a16="http://schemas.microsoft.com/office/drawing/2014/main" id="{95D24A3B-AE38-468C-A2F3-B99A6D227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9"/>
              <a:ext cx="154" cy="7"/>
            </a:xfrm>
            <a:custGeom>
              <a:avLst/>
              <a:gdLst>
                <a:gd name="T0" fmla="*/ 1 w 308"/>
                <a:gd name="T1" fmla="*/ 1 h 14"/>
                <a:gd name="T2" fmla="*/ 1 w 308"/>
                <a:gd name="T3" fmla="*/ 1 h 14"/>
                <a:gd name="T4" fmla="*/ 1 w 308"/>
                <a:gd name="T5" fmla="*/ 1 h 14"/>
                <a:gd name="T6" fmla="*/ 1 w 308"/>
                <a:gd name="T7" fmla="*/ 1 h 14"/>
                <a:gd name="T8" fmla="*/ 1 w 308"/>
                <a:gd name="T9" fmla="*/ 1 h 14"/>
                <a:gd name="T10" fmla="*/ 1 w 308"/>
                <a:gd name="T11" fmla="*/ 1 h 14"/>
                <a:gd name="T12" fmla="*/ 1 w 308"/>
                <a:gd name="T13" fmla="*/ 1 h 14"/>
                <a:gd name="T14" fmla="*/ 1 w 308"/>
                <a:gd name="T15" fmla="*/ 1 h 14"/>
                <a:gd name="T16" fmla="*/ 1 w 308"/>
                <a:gd name="T17" fmla="*/ 1 h 14"/>
                <a:gd name="T18" fmla="*/ 1 w 308"/>
                <a:gd name="T19" fmla="*/ 1 h 14"/>
                <a:gd name="T20" fmla="*/ 1 w 308"/>
                <a:gd name="T21" fmla="*/ 1 h 14"/>
                <a:gd name="T22" fmla="*/ 1 w 308"/>
                <a:gd name="T23" fmla="*/ 1 h 14"/>
                <a:gd name="T24" fmla="*/ 1 w 308"/>
                <a:gd name="T25" fmla="*/ 1 h 14"/>
                <a:gd name="T26" fmla="*/ 1 w 308"/>
                <a:gd name="T27" fmla="*/ 1 h 14"/>
                <a:gd name="T28" fmla="*/ 1 w 308"/>
                <a:gd name="T29" fmla="*/ 1 h 14"/>
                <a:gd name="T30" fmla="*/ 1 w 308"/>
                <a:gd name="T31" fmla="*/ 1 h 14"/>
                <a:gd name="T32" fmla="*/ 1 w 308"/>
                <a:gd name="T33" fmla="*/ 1 h 14"/>
                <a:gd name="T34" fmla="*/ 1 w 308"/>
                <a:gd name="T35" fmla="*/ 1 h 14"/>
                <a:gd name="T36" fmla="*/ 0 w 308"/>
                <a:gd name="T37" fmla="*/ 1 h 14"/>
                <a:gd name="T38" fmla="*/ 1 w 308"/>
                <a:gd name="T39" fmla="*/ 1 h 14"/>
                <a:gd name="T40" fmla="*/ 1 w 308"/>
                <a:gd name="T41" fmla="*/ 1 h 14"/>
                <a:gd name="T42" fmla="*/ 1 w 308"/>
                <a:gd name="T43" fmla="*/ 1 h 14"/>
                <a:gd name="T44" fmla="*/ 1 w 308"/>
                <a:gd name="T45" fmla="*/ 1 h 14"/>
                <a:gd name="T46" fmla="*/ 1 w 308"/>
                <a:gd name="T47" fmla="*/ 1 h 14"/>
                <a:gd name="T48" fmla="*/ 1 w 308"/>
                <a:gd name="T49" fmla="*/ 1 h 14"/>
                <a:gd name="T50" fmla="*/ 1 w 308"/>
                <a:gd name="T51" fmla="*/ 1 h 14"/>
                <a:gd name="T52" fmla="*/ 1 w 308"/>
                <a:gd name="T53" fmla="*/ 1 h 14"/>
                <a:gd name="T54" fmla="*/ 1 w 308"/>
                <a:gd name="T55" fmla="*/ 1 h 14"/>
                <a:gd name="T56" fmla="*/ 1 w 308"/>
                <a:gd name="T57" fmla="*/ 1 h 14"/>
                <a:gd name="T58" fmla="*/ 1 w 308"/>
                <a:gd name="T59" fmla="*/ 1 h 14"/>
                <a:gd name="T60" fmla="*/ 1 w 308"/>
                <a:gd name="T61" fmla="*/ 0 h 14"/>
                <a:gd name="T62" fmla="*/ 1 w 308"/>
                <a:gd name="T63" fmla="*/ 1 h 14"/>
                <a:gd name="T64" fmla="*/ 1 w 308"/>
                <a:gd name="T65" fmla="*/ 1 h 14"/>
                <a:gd name="T66" fmla="*/ 1 w 308"/>
                <a:gd name="T67" fmla="*/ 1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8" h="14">
                  <a:moveTo>
                    <a:pt x="308" y="6"/>
                  </a:moveTo>
                  <a:lnTo>
                    <a:pt x="308" y="13"/>
                  </a:lnTo>
                  <a:lnTo>
                    <a:pt x="305" y="13"/>
                  </a:lnTo>
                  <a:lnTo>
                    <a:pt x="295" y="13"/>
                  </a:lnTo>
                  <a:lnTo>
                    <a:pt x="280" y="13"/>
                  </a:lnTo>
                  <a:lnTo>
                    <a:pt x="262" y="13"/>
                  </a:lnTo>
                  <a:lnTo>
                    <a:pt x="238" y="13"/>
                  </a:lnTo>
                  <a:lnTo>
                    <a:pt x="213" y="14"/>
                  </a:lnTo>
                  <a:lnTo>
                    <a:pt x="186" y="14"/>
                  </a:lnTo>
                  <a:lnTo>
                    <a:pt x="158" y="14"/>
                  </a:lnTo>
                  <a:lnTo>
                    <a:pt x="130" y="14"/>
                  </a:lnTo>
                  <a:lnTo>
                    <a:pt x="102" y="14"/>
                  </a:lnTo>
                  <a:lnTo>
                    <a:pt x="77" y="14"/>
                  </a:lnTo>
                  <a:lnTo>
                    <a:pt x="54" y="14"/>
                  </a:lnTo>
                  <a:lnTo>
                    <a:pt x="35" y="14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8" y="7"/>
                  </a:lnTo>
                  <a:lnTo>
                    <a:pt x="28" y="6"/>
                  </a:lnTo>
                  <a:lnTo>
                    <a:pt x="56" y="6"/>
                  </a:lnTo>
                  <a:lnTo>
                    <a:pt x="88" y="7"/>
                  </a:lnTo>
                  <a:lnTo>
                    <a:pt x="120" y="7"/>
                  </a:lnTo>
                  <a:lnTo>
                    <a:pt x="150" y="7"/>
                  </a:lnTo>
                  <a:lnTo>
                    <a:pt x="172" y="6"/>
                  </a:lnTo>
                  <a:lnTo>
                    <a:pt x="187" y="6"/>
                  </a:lnTo>
                  <a:lnTo>
                    <a:pt x="204" y="5"/>
                  </a:lnTo>
                  <a:lnTo>
                    <a:pt x="221" y="3"/>
                  </a:lnTo>
                  <a:lnTo>
                    <a:pt x="238" y="2"/>
                  </a:lnTo>
                  <a:lnTo>
                    <a:pt x="256" y="0"/>
                  </a:lnTo>
                  <a:lnTo>
                    <a:pt x="273" y="2"/>
                  </a:lnTo>
                  <a:lnTo>
                    <a:pt x="291" y="3"/>
                  </a:lnTo>
                  <a:lnTo>
                    <a:pt x="3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100">
              <a:extLst>
                <a:ext uri="{FF2B5EF4-FFF2-40B4-BE49-F238E27FC236}">
                  <a16:creationId xmlns:a16="http://schemas.microsoft.com/office/drawing/2014/main" id="{68A9BD6F-4CFA-4C73-97FA-F04B580E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1440"/>
              <a:ext cx="9" cy="26"/>
            </a:xfrm>
            <a:custGeom>
              <a:avLst/>
              <a:gdLst>
                <a:gd name="T0" fmla="*/ 1 w 18"/>
                <a:gd name="T1" fmla="*/ 0 h 52"/>
                <a:gd name="T2" fmla="*/ 1 w 18"/>
                <a:gd name="T3" fmla="*/ 1 h 52"/>
                <a:gd name="T4" fmla="*/ 1 w 18"/>
                <a:gd name="T5" fmla="*/ 1 h 52"/>
                <a:gd name="T6" fmla="*/ 1 w 18"/>
                <a:gd name="T7" fmla="*/ 1 h 52"/>
                <a:gd name="T8" fmla="*/ 1 w 18"/>
                <a:gd name="T9" fmla="*/ 1 h 52"/>
                <a:gd name="T10" fmla="*/ 1 w 18"/>
                <a:gd name="T11" fmla="*/ 1 h 52"/>
                <a:gd name="T12" fmla="*/ 1 w 18"/>
                <a:gd name="T13" fmla="*/ 1 h 52"/>
                <a:gd name="T14" fmla="*/ 1 w 18"/>
                <a:gd name="T15" fmla="*/ 1 h 52"/>
                <a:gd name="T16" fmla="*/ 0 w 18"/>
                <a:gd name="T17" fmla="*/ 1 h 52"/>
                <a:gd name="T18" fmla="*/ 1 w 18"/>
                <a:gd name="T19" fmla="*/ 1 h 52"/>
                <a:gd name="T20" fmla="*/ 1 w 18"/>
                <a:gd name="T21" fmla="*/ 1 h 52"/>
                <a:gd name="T22" fmla="*/ 1 w 18"/>
                <a:gd name="T23" fmla="*/ 1 h 52"/>
                <a:gd name="T24" fmla="*/ 1 w 18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52">
                  <a:moveTo>
                    <a:pt x="18" y="0"/>
                  </a:moveTo>
                  <a:lnTo>
                    <a:pt x="15" y="11"/>
                  </a:lnTo>
                  <a:lnTo>
                    <a:pt x="12" y="24"/>
                  </a:lnTo>
                  <a:lnTo>
                    <a:pt x="10" y="38"/>
                  </a:lnTo>
                  <a:lnTo>
                    <a:pt x="10" y="52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1" y="31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101">
              <a:extLst>
                <a:ext uri="{FF2B5EF4-FFF2-40B4-BE49-F238E27FC236}">
                  <a16:creationId xmlns:a16="http://schemas.microsoft.com/office/drawing/2014/main" id="{CE48B338-F8B0-492B-A5E3-DCE527D7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1455"/>
              <a:ext cx="30" cy="98"/>
            </a:xfrm>
            <a:custGeom>
              <a:avLst/>
              <a:gdLst>
                <a:gd name="T0" fmla="*/ 0 w 61"/>
                <a:gd name="T1" fmla="*/ 1 h 194"/>
                <a:gd name="T2" fmla="*/ 0 w 61"/>
                <a:gd name="T3" fmla="*/ 1 h 194"/>
                <a:gd name="T4" fmla="*/ 0 w 61"/>
                <a:gd name="T5" fmla="*/ 1 h 194"/>
                <a:gd name="T6" fmla="*/ 0 w 61"/>
                <a:gd name="T7" fmla="*/ 1 h 194"/>
                <a:gd name="T8" fmla="*/ 0 w 61"/>
                <a:gd name="T9" fmla="*/ 1 h 194"/>
                <a:gd name="T10" fmla="*/ 0 w 61"/>
                <a:gd name="T11" fmla="*/ 1 h 194"/>
                <a:gd name="T12" fmla="*/ 0 w 61"/>
                <a:gd name="T13" fmla="*/ 1 h 194"/>
                <a:gd name="T14" fmla="*/ 0 w 61"/>
                <a:gd name="T15" fmla="*/ 1 h 194"/>
                <a:gd name="T16" fmla="*/ 0 w 61"/>
                <a:gd name="T17" fmla="*/ 1 h 194"/>
                <a:gd name="T18" fmla="*/ 0 w 61"/>
                <a:gd name="T19" fmla="*/ 1 h 194"/>
                <a:gd name="T20" fmla="*/ 0 w 61"/>
                <a:gd name="T21" fmla="*/ 1 h 194"/>
                <a:gd name="T22" fmla="*/ 0 w 61"/>
                <a:gd name="T23" fmla="*/ 1 h 194"/>
                <a:gd name="T24" fmla="*/ 0 w 61"/>
                <a:gd name="T25" fmla="*/ 1 h 194"/>
                <a:gd name="T26" fmla="*/ 0 w 61"/>
                <a:gd name="T27" fmla="*/ 1 h 194"/>
                <a:gd name="T28" fmla="*/ 0 w 61"/>
                <a:gd name="T29" fmla="*/ 1 h 194"/>
                <a:gd name="T30" fmla="*/ 0 w 61"/>
                <a:gd name="T31" fmla="*/ 1 h 194"/>
                <a:gd name="T32" fmla="*/ 0 w 61"/>
                <a:gd name="T33" fmla="*/ 0 h 194"/>
                <a:gd name="T34" fmla="*/ 0 w 61"/>
                <a:gd name="T35" fmla="*/ 1 h 194"/>
                <a:gd name="T36" fmla="*/ 0 w 61"/>
                <a:gd name="T37" fmla="*/ 1 h 194"/>
                <a:gd name="T38" fmla="*/ 0 w 61"/>
                <a:gd name="T39" fmla="*/ 1 h 194"/>
                <a:gd name="T40" fmla="*/ 0 w 61"/>
                <a:gd name="T41" fmla="*/ 1 h 194"/>
                <a:gd name="T42" fmla="*/ 0 w 61"/>
                <a:gd name="T43" fmla="*/ 1 h 1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" h="194">
                  <a:moveTo>
                    <a:pt x="42" y="53"/>
                  </a:moveTo>
                  <a:lnTo>
                    <a:pt x="31" y="84"/>
                  </a:lnTo>
                  <a:lnTo>
                    <a:pt x="20" y="117"/>
                  </a:lnTo>
                  <a:lnTo>
                    <a:pt x="12" y="152"/>
                  </a:lnTo>
                  <a:lnTo>
                    <a:pt x="9" y="185"/>
                  </a:lnTo>
                  <a:lnTo>
                    <a:pt x="3" y="194"/>
                  </a:lnTo>
                  <a:lnTo>
                    <a:pt x="0" y="169"/>
                  </a:lnTo>
                  <a:lnTo>
                    <a:pt x="0" y="144"/>
                  </a:lnTo>
                  <a:lnTo>
                    <a:pt x="5" y="120"/>
                  </a:lnTo>
                  <a:lnTo>
                    <a:pt x="12" y="95"/>
                  </a:lnTo>
                  <a:lnTo>
                    <a:pt x="20" y="71"/>
                  </a:lnTo>
                  <a:lnTo>
                    <a:pt x="30" y="49"/>
                  </a:lnTo>
                  <a:lnTo>
                    <a:pt x="40" y="26"/>
                  </a:lnTo>
                  <a:lnTo>
                    <a:pt x="48" y="7"/>
                  </a:lnTo>
                  <a:lnTo>
                    <a:pt x="51" y="5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59" y="12"/>
                  </a:lnTo>
                  <a:lnTo>
                    <a:pt x="54" y="25"/>
                  </a:lnTo>
                  <a:lnTo>
                    <a:pt x="48" y="39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102">
              <a:extLst>
                <a:ext uri="{FF2B5EF4-FFF2-40B4-BE49-F238E27FC236}">
                  <a16:creationId xmlns:a16="http://schemas.microsoft.com/office/drawing/2014/main" id="{C4543EAF-1257-4C82-A33B-257D8FAF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461"/>
              <a:ext cx="161" cy="30"/>
            </a:xfrm>
            <a:custGeom>
              <a:avLst/>
              <a:gdLst>
                <a:gd name="T0" fmla="*/ 0 w 323"/>
                <a:gd name="T1" fmla="*/ 1 h 60"/>
                <a:gd name="T2" fmla="*/ 0 w 323"/>
                <a:gd name="T3" fmla="*/ 1 h 60"/>
                <a:gd name="T4" fmla="*/ 0 w 323"/>
                <a:gd name="T5" fmla="*/ 1 h 60"/>
                <a:gd name="T6" fmla="*/ 0 w 323"/>
                <a:gd name="T7" fmla="*/ 1 h 60"/>
                <a:gd name="T8" fmla="*/ 0 w 323"/>
                <a:gd name="T9" fmla="*/ 1 h 60"/>
                <a:gd name="T10" fmla="*/ 0 w 323"/>
                <a:gd name="T11" fmla="*/ 1 h 60"/>
                <a:gd name="T12" fmla="*/ 0 w 323"/>
                <a:gd name="T13" fmla="*/ 1 h 60"/>
                <a:gd name="T14" fmla="*/ 0 w 323"/>
                <a:gd name="T15" fmla="*/ 1 h 60"/>
                <a:gd name="T16" fmla="*/ 0 w 323"/>
                <a:gd name="T17" fmla="*/ 1 h 60"/>
                <a:gd name="T18" fmla="*/ 0 w 323"/>
                <a:gd name="T19" fmla="*/ 1 h 60"/>
                <a:gd name="T20" fmla="*/ 0 w 323"/>
                <a:gd name="T21" fmla="*/ 1 h 60"/>
                <a:gd name="T22" fmla="*/ 0 w 323"/>
                <a:gd name="T23" fmla="*/ 1 h 60"/>
                <a:gd name="T24" fmla="*/ 0 w 323"/>
                <a:gd name="T25" fmla="*/ 1 h 60"/>
                <a:gd name="T26" fmla="*/ 0 w 323"/>
                <a:gd name="T27" fmla="*/ 1 h 60"/>
                <a:gd name="T28" fmla="*/ 0 w 323"/>
                <a:gd name="T29" fmla="*/ 1 h 60"/>
                <a:gd name="T30" fmla="*/ 0 w 323"/>
                <a:gd name="T31" fmla="*/ 1 h 60"/>
                <a:gd name="T32" fmla="*/ 0 w 323"/>
                <a:gd name="T33" fmla="*/ 1 h 60"/>
                <a:gd name="T34" fmla="*/ 0 w 323"/>
                <a:gd name="T35" fmla="*/ 1 h 60"/>
                <a:gd name="T36" fmla="*/ 0 w 323"/>
                <a:gd name="T37" fmla="*/ 1 h 60"/>
                <a:gd name="T38" fmla="*/ 0 w 323"/>
                <a:gd name="T39" fmla="*/ 1 h 60"/>
                <a:gd name="T40" fmla="*/ 0 w 323"/>
                <a:gd name="T41" fmla="*/ 1 h 60"/>
                <a:gd name="T42" fmla="*/ 0 w 323"/>
                <a:gd name="T43" fmla="*/ 1 h 60"/>
                <a:gd name="T44" fmla="*/ 0 w 323"/>
                <a:gd name="T45" fmla="*/ 1 h 60"/>
                <a:gd name="T46" fmla="*/ 0 w 323"/>
                <a:gd name="T47" fmla="*/ 1 h 60"/>
                <a:gd name="T48" fmla="*/ 0 w 323"/>
                <a:gd name="T49" fmla="*/ 1 h 60"/>
                <a:gd name="T50" fmla="*/ 0 w 323"/>
                <a:gd name="T51" fmla="*/ 1 h 60"/>
                <a:gd name="T52" fmla="*/ 0 w 323"/>
                <a:gd name="T53" fmla="*/ 1 h 60"/>
                <a:gd name="T54" fmla="*/ 0 w 323"/>
                <a:gd name="T55" fmla="*/ 1 h 60"/>
                <a:gd name="T56" fmla="*/ 0 w 323"/>
                <a:gd name="T57" fmla="*/ 1 h 60"/>
                <a:gd name="T58" fmla="*/ 0 w 323"/>
                <a:gd name="T59" fmla="*/ 1 h 60"/>
                <a:gd name="T60" fmla="*/ 0 w 323"/>
                <a:gd name="T61" fmla="*/ 1 h 60"/>
                <a:gd name="T62" fmla="*/ 0 w 323"/>
                <a:gd name="T63" fmla="*/ 1 h 60"/>
                <a:gd name="T64" fmla="*/ 0 w 323"/>
                <a:gd name="T65" fmla="*/ 1 h 60"/>
                <a:gd name="T66" fmla="*/ 0 w 323"/>
                <a:gd name="T67" fmla="*/ 1 h 60"/>
                <a:gd name="T68" fmla="*/ 0 w 323"/>
                <a:gd name="T69" fmla="*/ 1 h 60"/>
                <a:gd name="T70" fmla="*/ 0 w 323"/>
                <a:gd name="T71" fmla="*/ 0 h 60"/>
                <a:gd name="T72" fmla="*/ 0 w 323"/>
                <a:gd name="T73" fmla="*/ 0 h 60"/>
                <a:gd name="T74" fmla="*/ 0 w 323"/>
                <a:gd name="T75" fmla="*/ 1 h 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3" h="60">
                  <a:moveTo>
                    <a:pt x="323" y="4"/>
                  </a:moveTo>
                  <a:lnTo>
                    <a:pt x="320" y="4"/>
                  </a:lnTo>
                  <a:lnTo>
                    <a:pt x="312" y="7"/>
                  </a:lnTo>
                  <a:lnTo>
                    <a:pt x="298" y="10"/>
                  </a:lnTo>
                  <a:lnTo>
                    <a:pt x="281" y="12"/>
                  </a:lnTo>
                  <a:lnTo>
                    <a:pt x="260" y="17"/>
                  </a:lnTo>
                  <a:lnTo>
                    <a:pt x="236" y="21"/>
                  </a:lnTo>
                  <a:lnTo>
                    <a:pt x="210" y="26"/>
                  </a:lnTo>
                  <a:lnTo>
                    <a:pt x="183" y="31"/>
                  </a:lnTo>
                  <a:lnTo>
                    <a:pt x="155" y="36"/>
                  </a:lnTo>
                  <a:lnTo>
                    <a:pt x="129" y="40"/>
                  </a:lnTo>
                  <a:lnTo>
                    <a:pt x="101" y="46"/>
                  </a:lnTo>
                  <a:lnTo>
                    <a:pt x="76" y="50"/>
                  </a:lnTo>
                  <a:lnTo>
                    <a:pt x="53" y="54"/>
                  </a:lnTo>
                  <a:lnTo>
                    <a:pt x="32" y="57"/>
                  </a:lnTo>
                  <a:lnTo>
                    <a:pt x="15" y="59"/>
                  </a:lnTo>
                  <a:lnTo>
                    <a:pt x="3" y="60"/>
                  </a:lnTo>
                  <a:lnTo>
                    <a:pt x="0" y="53"/>
                  </a:lnTo>
                  <a:lnTo>
                    <a:pt x="4" y="52"/>
                  </a:lnTo>
                  <a:lnTo>
                    <a:pt x="11" y="50"/>
                  </a:lnTo>
                  <a:lnTo>
                    <a:pt x="15" y="46"/>
                  </a:lnTo>
                  <a:lnTo>
                    <a:pt x="27" y="43"/>
                  </a:lnTo>
                  <a:lnTo>
                    <a:pt x="42" y="40"/>
                  </a:lnTo>
                  <a:lnTo>
                    <a:pt x="59" y="38"/>
                  </a:lnTo>
                  <a:lnTo>
                    <a:pt x="78" y="33"/>
                  </a:lnTo>
                  <a:lnTo>
                    <a:pt x="99" y="31"/>
                  </a:lnTo>
                  <a:lnTo>
                    <a:pt x="122" y="26"/>
                  </a:lnTo>
                  <a:lnTo>
                    <a:pt x="144" y="22"/>
                  </a:lnTo>
                  <a:lnTo>
                    <a:pt x="168" y="18"/>
                  </a:lnTo>
                  <a:lnTo>
                    <a:pt x="192" y="15"/>
                  </a:lnTo>
                  <a:lnTo>
                    <a:pt x="214" y="12"/>
                  </a:lnTo>
                  <a:lnTo>
                    <a:pt x="236" y="8"/>
                  </a:lnTo>
                  <a:lnTo>
                    <a:pt x="257" y="5"/>
                  </a:lnTo>
                  <a:lnTo>
                    <a:pt x="276" y="4"/>
                  </a:lnTo>
                  <a:lnTo>
                    <a:pt x="294" y="1"/>
                  </a:lnTo>
                  <a:lnTo>
                    <a:pt x="308" y="0"/>
                  </a:lnTo>
                  <a:lnTo>
                    <a:pt x="319" y="0"/>
                  </a:lnTo>
                  <a:lnTo>
                    <a:pt x="32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103">
              <a:extLst>
                <a:ext uri="{FF2B5EF4-FFF2-40B4-BE49-F238E27FC236}">
                  <a16:creationId xmlns:a16="http://schemas.microsoft.com/office/drawing/2014/main" id="{89BFE6F7-0177-4C7E-9BC9-1EDD6299C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1472"/>
              <a:ext cx="45" cy="228"/>
            </a:xfrm>
            <a:custGeom>
              <a:avLst/>
              <a:gdLst>
                <a:gd name="T0" fmla="*/ 1 w 90"/>
                <a:gd name="T1" fmla="*/ 0 h 457"/>
                <a:gd name="T2" fmla="*/ 1 w 90"/>
                <a:gd name="T3" fmla="*/ 0 h 457"/>
                <a:gd name="T4" fmla="*/ 1 w 90"/>
                <a:gd name="T5" fmla="*/ 0 h 457"/>
                <a:gd name="T6" fmla="*/ 1 w 90"/>
                <a:gd name="T7" fmla="*/ 0 h 457"/>
                <a:gd name="T8" fmla="*/ 1 w 90"/>
                <a:gd name="T9" fmla="*/ 0 h 457"/>
                <a:gd name="T10" fmla="*/ 1 w 90"/>
                <a:gd name="T11" fmla="*/ 0 h 457"/>
                <a:gd name="T12" fmla="*/ 1 w 90"/>
                <a:gd name="T13" fmla="*/ 0 h 457"/>
                <a:gd name="T14" fmla="*/ 1 w 90"/>
                <a:gd name="T15" fmla="*/ 0 h 457"/>
                <a:gd name="T16" fmla="*/ 1 w 90"/>
                <a:gd name="T17" fmla="*/ 0 h 457"/>
                <a:gd name="T18" fmla="*/ 1 w 90"/>
                <a:gd name="T19" fmla="*/ 0 h 457"/>
                <a:gd name="T20" fmla="*/ 1 w 90"/>
                <a:gd name="T21" fmla="*/ 0 h 457"/>
                <a:gd name="T22" fmla="*/ 1 w 90"/>
                <a:gd name="T23" fmla="*/ 0 h 457"/>
                <a:gd name="T24" fmla="*/ 1 w 90"/>
                <a:gd name="T25" fmla="*/ 0 h 457"/>
                <a:gd name="T26" fmla="*/ 1 w 90"/>
                <a:gd name="T27" fmla="*/ 0 h 457"/>
                <a:gd name="T28" fmla="*/ 1 w 90"/>
                <a:gd name="T29" fmla="*/ 0 h 457"/>
                <a:gd name="T30" fmla="*/ 1 w 90"/>
                <a:gd name="T31" fmla="*/ 0 h 457"/>
                <a:gd name="T32" fmla="*/ 1 w 90"/>
                <a:gd name="T33" fmla="*/ 0 h 457"/>
                <a:gd name="T34" fmla="*/ 1 w 90"/>
                <a:gd name="T35" fmla="*/ 0 h 457"/>
                <a:gd name="T36" fmla="*/ 1 w 90"/>
                <a:gd name="T37" fmla="*/ 0 h 457"/>
                <a:gd name="T38" fmla="*/ 1 w 90"/>
                <a:gd name="T39" fmla="*/ 0 h 457"/>
                <a:gd name="T40" fmla="*/ 1 w 90"/>
                <a:gd name="T41" fmla="*/ 0 h 457"/>
                <a:gd name="T42" fmla="*/ 1 w 90"/>
                <a:gd name="T43" fmla="*/ 0 h 457"/>
                <a:gd name="T44" fmla="*/ 1 w 90"/>
                <a:gd name="T45" fmla="*/ 0 h 457"/>
                <a:gd name="T46" fmla="*/ 1 w 90"/>
                <a:gd name="T47" fmla="*/ 0 h 457"/>
                <a:gd name="T48" fmla="*/ 1 w 90"/>
                <a:gd name="T49" fmla="*/ 0 h 457"/>
                <a:gd name="T50" fmla="*/ 1 w 90"/>
                <a:gd name="T51" fmla="*/ 0 h 457"/>
                <a:gd name="T52" fmla="*/ 1 w 90"/>
                <a:gd name="T53" fmla="*/ 0 h 457"/>
                <a:gd name="T54" fmla="*/ 1 w 90"/>
                <a:gd name="T55" fmla="*/ 0 h 457"/>
                <a:gd name="T56" fmla="*/ 1 w 90"/>
                <a:gd name="T57" fmla="*/ 0 h 457"/>
                <a:gd name="T58" fmla="*/ 1 w 90"/>
                <a:gd name="T59" fmla="*/ 0 h 457"/>
                <a:gd name="T60" fmla="*/ 1 w 90"/>
                <a:gd name="T61" fmla="*/ 0 h 457"/>
                <a:gd name="T62" fmla="*/ 1 w 90"/>
                <a:gd name="T63" fmla="*/ 0 h 457"/>
                <a:gd name="T64" fmla="*/ 1 w 90"/>
                <a:gd name="T65" fmla="*/ 0 h 457"/>
                <a:gd name="T66" fmla="*/ 1 w 90"/>
                <a:gd name="T67" fmla="*/ 0 h 457"/>
                <a:gd name="T68" fmla="*/ 0 w 90"/>
                <a:gd name="T69" fmla="*/ 0 h 457"/>
                <a:gd name="T70" fmla="*/ 1 w 90"/>
                <a:gd name="T71" fmla="*/ 0 h 457"/>
                <a:gd name="T72" fmla="*/ 1 w 90"/>
                <a:gd name="T73" fmla="*/ 0 h 457"/>
                <a:gd name="T74" fmla="*/ 1 w 90"/>
                <a:gd name="T75" fmla="*/ 0 h 457"/>
                <a:gd name="T76" fmla="*/ 1 w 90"/>
                <a:gd name="T77" fmla="*/ 0 h 4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" h="457">
                  <a:moveTo>
                    <a:pt x="21" y="42"/>
                  </a:moveTo>
                  <a:lnTo>
                    <a:pt x="23" y="79"/>
                  </a:lnTo>
                  <a:lnTo>
                    <a:pt x="27" y="115"/>
                  </a:lnTo>
                  <a:lnTo>
                    <a:pt x="32" y="150"/>
                  </a:lnTo>
                  <a:lnTo>
                    <a:pt x="44" y="184"/>
                  </a:lnTo>
                  <a:lnTo>
                    <a:pt x="39" y="241"/>
                  </a:lnTo>
                  <a:lnTo>
                    <a:pt x="39" y="299"/>
                  </a:lnTo>
                  <a:lnTo>
                    <a:pt x="42" y="355"/>
                  </a:lnTo>
                  <a:lnTo>
                    <a:pt x="46" y="411"/>
                  </a:lnTo>
                  <a:lnTo>
                    <a:pt x="51" y="418"/>
                  </a:lnTo>
                  <a:lnTo>
                    <a:pt x="55" y="423"/>
                  </a:lnTo>
                  <a:lnTo>
                    <a:pt x="60" y="429"/>
                  </a:lnTo>
                  <a:lnTo>
                    <a:pt x="67" y="433"/>
                  </a:lnTo>
                  <a:lnTo>
                    <a:pt x="73" y="439"/>
                  </a:lnTo>
                  <a:lnTo>
                    <a:pt x="80" y="443"/>
                  </a:lnTo>
                  <a:lnTo>
                    <a:pt x="86" y="449"/>
                  </a:lnTo>
                  <a:lnTo>
                    <a:pt x="90" y="456"/>
                  </a:lnTo>
                  <a:lnTo>
                    <a:pt x="84" y="457"/>
                  </a:lnTo>
                  <a:lnTo>
                    <a:pt x="79" y="457"/>
                  </a:lnTo>
                  <a:lnTo>
                    <a:pt x="72" y="454"/>
                  </a:lnTo>
                  <a:lnTo>
                    <a:pt x="66" y="451"/>
                  </a:lnTo>
                  <a:lnTo>
                    <a:pt x="60" y="447"/>
                  </a:lnTo>
                  <a:lnTo>
                    <a:pt x="56" y="443"/>
                  </a:lnTo>
                  <a:lnTo>
                    <a:pt x="51" y="439"/>
                  </a:lnTo>
                  <a:lnTo>
                    <a:pt x="46" y="435"/>
                  </a:lnTo>
                  <a:lnTo>
                    <a:pt x="37" y="426"/>
                  </a:lnTo>
                  <a:lnTo>
                    <a:pt x="27" y="418"/>
                  </a:lnTo>
                  <a:lnTo>
                    <a:pt x="18" y="409"/>
                  </a:lnTo>
                  <a:lnTo>
                    <a:pt x="13" y="397"/>
                  </a:lnTo>
                  <a:lnTo>
                    <a:pt x="25" y="206"/>
                  </a:lnTo>
                  <a:lnTo>
                    <a:pt x="27" y="184"/>
                  </a:lnTo>
                  <a:lnTo>
                    <a:pt x="21" y="163"/>
                  </a:lnTo>
                  <a:lnTo>
                    <a:pt x="16" y="142"/>
                  </a:lnTo>
                  <a:lnTo>
                    <a:pt x="13" y="119"/>
                  </a:lnTo>
                  <a:lnTo>
                    <a:pt x="0" y="0"/>
                  </a:lnTo>
                  <a:lnTo>
                    <a:pt x="9" y="6"/>
                  </a:lnTo>
                  <a:lnTo>
                    <a:pt x="13" y="17"/>
                  </a:lnTo>
                  <a:lnTo>
                    <a:pt x="17" y="3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104">
              <a:extLst>
                <a:ext uri="{FF2B5EF4-FFF2-40B4-BE49-F238E27FC236}">
                  <a16:creationId xmlns:a16="http://schemas.microsoft.com/office/drawing/2014/main" id="{172D5EFD-62A1-4C00-870D-144FAD18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6"/>
              <a:ext cx="42" cy="78"/>
            </a:xfrm>
            <a:custGeom>
              <a:avLst/>
              <a:gdLst>
                <a:gd name="T0" fmla="*/ 0 w 85"/>
                <a:gd name="T1" fmla="*/ 1 h 155"/>
                <a:gd name="T2" fmla="*/ 0 w 85"/>
                <a:gd name="T3" fmla="*/ 1 h 155"/>
                <a:gd name="T4" fmla="*/ 0 w 85"/>
                <a:gd name="T5" fmla="*/ 1 h 155"/>
                <a:gd name="T6" fmla="*/ 0 w 85"/>
                <a:gd name="T7" fmla="*/ 1 h 155"/>
                <a:gd name="T8" fmla="*/ 0 w 85"/>
                <a:gd name="T9" fmla="*/ 1 h 155"/>
                <a:gd name="T10" fmla="*/ 0 w 85"/>
                <a:gd name="T11" fmla="*/ 1 h 155"/>
                <a:gd name="T12" fmla="*/ 0 w 85"/>
                <a:gd name="T13" fmla="*/ 1 h 155"/>
                <a:gd name="T14" fmla="*/ 0 w 85"/>
                <a:gd name="T15" fmla="*/ 1 h 155"/>
                <a:gd name="T16" fmla="*/ 0 w 85"/>
                <a:gd name="T17" fmla="*/ 1 h 155"/>
                <a:gd name="T18" fmla="*/ 0 w 85"/>
                <a:gd name="T19" fmla="*/ 1 h 155"/>
                <a:gd name="T20" fmla="*/ 0 w 85"/>
                <a:gd name="T21" fmla="*/ 1 h 155"/>
                <a:gd name="T22" fmla="*/ 0 w 85"/>
                <a:gd name="T23" fmla="*/ 1 h 155"/>
                <a:gd name="T24" fmla="*/ 0 w 85"/>
                <a:gd name="T25" fmla="*/ 1 h 155"/>
                <a:gd name="T26" fmla="*/ 0 w 85"/>
                <a:gd name="T27" fmla="*/ 1 h 155"/>
                <a:gd name="T28" fmla="*/ 0 w 85"/>
                <a:gd name="T29" fmla="*/ 1 h 155"/>
                <a:gd name="T30" fmla="*/ 0 w 85"/>
                <a:gd name="T31" fmla="*/ 1 h 155"/>
                <a:gd name="T32" fmla="*/ 0 w 85"/>
                <a:gd name="T33" fmla="*/ 1 h 155"/>
                <a:gd name="T34" fmla="*/ 0 w 85"/>
                <a:gd name="T35" fmla="*/ 1 h 155"/>
                <a:gd name="T36" fmla="*/ 0 w 85"/>
                <a:gd name="T37" fmla="*/ 1 h 155"/>
                <a:gd name="T38" fmla="*/ 0 w 85"/>
                <a:gd name="T39" fmla="*/ 1 h 155"/>
                <a:gd name="T40" fmla="*/ 0 w 85"/>
                <a:gd name="T41" fmla="*/ 1 h 155"/>
                <a:gd name="T42" fmla="*/ 0 w 85"/>
                <a:gd name="T43" fmla="*/ 1 h 155"/>
                <a:gd name="T44" fmla="*/ 0 w 85"/>
                <a:gd name="T45" fmla="*/ 1 h 155"/>
                <a:gd name="T46" fmla="*/ 0 w 85"/>
                <a:gd name="T47" fmla="*/ 1 h 155"/>
                <a:gd name="T48" fmla="*/ 0 w 85"/>
                <a:gd name="T49" fmla="*/ 0 h 155"/>
                <a:gd name="T50" fmla="*/ 0 w 85"/>
                <a:gd name="T51" fmla="*/ 1 h 155"/>
                <a:gd name="T52" fmla="*/ 0 w 85"/>
                <a:gd name="T53" fmla="*/ 1 h 155"/>
                <a:gd name="T54" fmla="*/ 0 w 85"/>
                <a:gd name="T55" fmla="*/ 1 h 155"/>
                <a:gd name="T56" fmla="*/ 0 w 85"/>
                <a:gd name="T57" fmla="*/ 1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55">
                  <a:moveTo>
                    <a:pt x="15" y="36"/>
                  </a:moveTo>
                  <a:lnTo>
                    <a:pt x="17" y="39"/>
                  </a:lnTo>
                  <a:lnTo>
                    <a:pt x="21" y="44"/>
                  </a:lnTo>
                  <a:lnTo>
                    <a:pt x="27" y="54"/>
                  </a:lnTo>
                  <a:lnTo>
                    <a:pt x="35" y="64"/>
                  </a:lnTo>
                  <a:lnTo>
                    <a:pt x="43" y="77"/>
                  </a:lnTo>
                  <a:lnTo>
                    <a:pt x="52" y="88"/>
                  </a:lnTo>
                  <a:lnTo>
                    <a:pt x="60" y="98"/>
                  </a:lnTo>
                  <a:lnTo>
                    <a:pt x="69" y="106"/>
                  </a:lnTo>
                  <a:lnTo>
                    <a:pt x="80" y="120"/>
                  </a:lnTo>
                  <a:lnTo>
                    <a:pt x="84" y="137"/>
                  </a:lnTo>
                  <a:lnTo>
                    <a:pt x="85" y="150"/>
                  </a:lnTo>
                  <a:lnTo>
                    <a:pt x="85" y="155"/>
                  </a:lnTo>
                  <a:lnTo>
                    <a:pt x="77" y="151"/>
                  </a:lnTo>
                  <a:lnTo>
                    <a:pt x="66" y="138"/>
                  </a:lnTo>
                  <a:lnTo>
                    <a:pt x="52" y="120"/>
                  </a:lnTo>
                  <a:lnTo>
                    <a:pt x="38" y="98"/>
                  </a:lnTo>
                  <a:lnTo>
                    <a:pt x="25" y="75"/>
                  </a:lnTo>
                  <a:lnTo>
                    <a:pt x="14" y="56"/>
                  </a:lnTo>
                  <a:lnTo>
                    <a:pt x="6" y="39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0" y="0"/>
                  </a:lnTo>
                  <a:lnTo>
                    <a:pt x="13" y="7"/>
                  </a:lnTo>
                  <a:lnTo>
                    <a:pt x="13" y="16"/>
                  </a:lnTo>
                  <a:lnTo>
                    <a:pt x="13" y="2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105">
              <a:extLst>
                <a:ext uri="{FF2B5EF4-FFF2-40B4-BE49-F238E27FC236}">
                  <a16:creationId xmlns:a16="http://schemas.microsoft.com/office/drawing/2014/main" id="{F9CAD3A3-ACDB-495A-A756-34EBF86BA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1483"/>
              <a:ext cx="58" cy="84"/>
            </a:xfrm>
            <a:custGeom>
              <a:avLst/>
              <a:gdLst>
                <a:gd name="T0" fmla="*/ 1 w 115"/>
                <a:gd name="T1" fmla="*/ 0 h 170"/>
                <a:gd name="T2" fmla="*/ 1 w 115"/>
                <a:gd name="T3" fmla="*/ 0 h 170"/>
                <a:gd name="T4" fmla="*/ 1 w 115"/>
                <a:gd name="T5" fmla="*/ 0 h 170"/>
                <a:gd name="T6" fmla="*/ 1 w 115"/>
                <a:gd name="T7" fmla="*/ 0 h 170"/>
                <a:gd name="T8" fmla="*/ 1 w 115"/>
                <a:gd name="T9" fmla="*/ 0 h 170"/>
                <a:gd name="T10" fmla="*/ 1 w 115"/>
                <a:gd name="T11" fmla="*/ 0 h 170"/>
                <a:gd name="T12" fmla="*/ 1 w 115"/>
                <a:gd name="T13" fmla="*/ 0 h 170"/>
                <a:gd name="T14" fmla="*/ 1 w 115"/>
                <a:gd name="T15" fmla="*/ 0 h 170"/>
                <a:gd name="T16" fmla="*/ 1 w 115"/>
                <a:gd name="T17" fmla="*/ 0 h 170"/>
                <a:gd name="T18" fmla="*/ 1 w 115"/>
                <a:gd name="T19" fmla="*/ 0 h 170"/>
                <a:gd name="T20" fmla="*/ 1 w 115"/>
                <a:gd name="T21" fmla="*/ 0 h 170"/>
                <a:gd name="T22" fmla="*/ 1 w 115"/>
                <a:gd name="T23" fmla="*/ 0 h 170"/>
                <a:gd name="T24" fmla="*/ 1 w 115"/>
                <a:gd name="T25" fmla="*/ 0 h 170"/>
                <a:gd name="T26" fmla="*/ 1 w 115"/>
                <a:gd name="T27" fmla="*/ 0 h 170"/>
                <a:gd name="T28" fmla="*/ 1 w 115"/>
                <a:gd name="T29" fmla="*/ 0 h 170"/>
                <a:gd name="T30" fmla="*/ 1 w 115"/>
                <a:gd name="T31" fmla="*/ 0 h 170"/>
                <a:gd name="T32" fmla="*/ 1 w 115"/>
                <a:gd name="T33" fmla="*/ 0 h 170"/>
                <a:gd name="T34" fmla="*/ 1 w 115"/>
                <a:gd name="T35" fmla="*/ 0 h 170"/>
                <a:gd name="T36" fmla="*/ 1 w 115"/>
                <a:gd name="T37" fmla="*/ 0 h 170"/>
                <a:gd name="T38" fmla="*/ 1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1 w 115"/>
                <a:gd name="T45" fmla="*/ 0 h 170"/>
                <a:gd name="T46" fmla="*/ 1 w 115"/>
                <a:gd name="T47" fmla="*/ 0 h 170"/>
                <a:gd name="T48" fmla="*/ 1 w 115"/>
                <a:gd name="T49" fmla="*/ 0 h 170"/>
                <a:gd name="T50" fmla="*/ 1 w 115"/>
                <a:gd name="T51" fmla="*/ 0 h 170"/>
                <a:gd name="T52" fmla="*/ 1 w 115"/>
                <a:gd name="T53" fmla="*/ 0 h 170"/>
                <a:gd name="T54" fmla="*/ 1 w 115"/>
                <a:gd name="T55" fmla="*/ 0 h 170"/>
                <a:gd name="T56" fmla="*/ 1 w 115"/>
                <a:gd name="T57" fmla="*/ 0 h 170"/>
                <a:gd name="T58" fmla="*/ 1 w 115"/>
                <a:gd name="T59" fmla="*/ 0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5" h="170">
                  <a:moveTo>
                    <a:pt x="47" y="56"/>
                  </a:moveTo>
                  <a:lnTo>
                    <a:pt x="52" y="72"/>
                  </a:lnTo>
                  <a:lnTo>
                    <a:pt x="59" y="87"/>
                  </a:lnTo>
                  <a:lnTo>
                    <a:pt x="69" y="101"/>
                  </a:lnTo>
                  <a:lnTo>
                    <a:pt x="79" y="114"/>
                  </a:lnTo>
                  <a:lnTo>
                    <a:pt x="89" y="126"/>
                  </a:lnTo>
                  <a:lnTo>
                    <a:pt x="98" y="140"/>
                  </a:lnTo>
                  <a:lnTo>
                    <a:pt x="107" y="154"/>
                  </a:lnTo>
                  <a:lnTo>
                    <a:pt x="115" y="170"/>
                  </a:lnTo>
                  <a:lnTo>
                    <a:pt x="104" y="167"/>
                  </a:lnTo>
                  <a:lnTo>
                    <a:pt x="96" y="161"/>
                  </a:lnTo>
                  <a:lnTo>
                    <a:pt x="87" y="152"/>
                  </a:lnTo>
                  <a:lnTo>
                    <a:pt x="82" y="145"/>
                  </a:lnTo>
                  <a:lnTo>
                    <a:pt x="69" y="129"/>
                  </a:lnTo>
                  <a:lnTo>
                    <a:pt x="59" y="112"/>
                  </a:lnTo>
                  <a:lnTo>
                    <a:pt x="48" y="96"/>
                  </a:lnTo>
                  <a:lnTo>
                    <a:pt x="40" y="79"/>
                  </a:lnTo>
                  <a:lnTo>
                    <a:pt x="30" y="62"/>
                  </a:lnTo>
                  <a:lnTo>
                    <a:pt x="20" y="44"/>
                  </a:lnTo>
                  <a:lnTo>
                    <a:pt x="10" y="2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6" y="23"/>
                  </a:lnTo>
                  <a:lnTo>
                    <a:pt x="21" y="28"/>
                  </a:lnTo>
                  <a:lnTo>
                    <a:pt x="27" y="35"/>
                  </a:lnTo>
                  <a:lnTo>
                    <a:pt x="34" y="42"/>
                  </a:lnTo>
                  <a:lnTo>
                    <a:pt x="40" y="49"/>
                  </a:lnTo>
                  <a:lnTo>
                    <a:pt x="4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106">
              <a:extLst>
                <a:ext uri="{FF2B5EF4-FFF2-40B4-BE49-F238E27FC236}">
                  <a16:creationId xmlns:a16="http://schemas.microsoft.com/office/drawing/2014/main" id="{6AFE0C6D-3647-4D4B-AAA5-C6ECCB5D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90"/>
              <a:ext cx="38" cy="65"/>
            </a:xfrm>
            <a:custGeom>
              <a:avLst/>
              <a:gdLst>
                <a:gd name="T0" fmla="*/ 0 w 77"/>
                <a:gd name="T1" fmla="*/ 1 h 130"/>
                <a:gd name="T2" fmla="*/ 0 w 77"/>
                <a:gd name="T3" fmla="*/ 1 h 130"/>
                <a:gd name="T4" fmla="*/ 0 w 77"/>
                <a:gd name="T5" fmla="*/ 1 h 130"/>
                <a:gd name="T6" fmla="*/ 0 w 77"/>
                <a:gd name="T7" fmla="*/ 1 h 130"/>
                <a:gd name="T8" fmla="*/ 0 w 77"/>
                <a:gd name="T9" fmla="*/ 1 h 130"/>
                <a:gd name="T10" fmla="*/ 0 w 77"/>
                <a:gd name="T11" fmla="*/ 1 h 130"/>
                <a:gd name="T12" fmla="*/ 0 w 77"/>
                <a:gd name="T13" fmla="*/ 1 h 130"/>
                <a:gd name="T14" fmla="*/ 0 w 77"/>
                <a:gd name="T15" fmla="*/ 1 h 130"/>
                <a:gd name="T16" fmla="*/ 0 w 77"/>
                <a:gd name="T17" fmla="*/ 1 h 130"/>
                <a:gd name="T18" fmla="*/ 0 w 77"/>
                <a:gd name="T19" fmla="*/ 1 h 130"/>
                <a:gd name="T20" fmla="*/ 0 w 77"/>
                <a:gd name="T21" fmla="*/ 1 h 130"/>
                <a:gd name="T22" fmla="*/ 0 w 77"/>
                <a:gd name="T23" fmla="*/ 1 h 130"/>
                <a:gd name="T24" fmla="*/ 0 w 77"/>
                <a:gd name="T25" fmla="*/ 1 h 130"/>
                <a:gd name="T26" fmla="*/ 0 w 77"/>
                <a:gd name="T27" fmla="*/ 1 h 130"/>
                <a:gd name="T28" fmla="*/ 0 w 77"/>
                <a:gd name="T29" fmla="*/ 1 h 130"/>
                <a:gd name="T30" fmla="*/ 0 w 77"/>
                <a:gd name="T31" fmla="*/ 1 h 130"/>
                <a:gd name="T32" fmla="*/ 0 w 77"/>
                <a:gd name="T33" fmla="*/ 0 h 130"/>
                <a:gd name="T34" fmla="*/ 0 w 77"/>
                <a:gd name="T35" fmla="*/ 1 h 130"/>
                <a:gd name="T36" fmla="*/ 0 w 77"/>
                <a:gd name="T37" fmla="*/ 1 h 130"/>
                <a:gd name="T38" fmla="*/ 0 w 77"/>
                <a:gd name="T39" fmla="*/ 1 h 130"/>
                <a:gd name="T40" fmla="*/ 0 w 77"/>
                <a:gd name="T41" fmla="*/ 1 h 130"/>
                <a:gd name="T42" fmla="*/ 0 w 77"/>
                <a:gd name="T43" fmla="*/ 1 h 130"/>
                <a:gd name="T44" fmla="*/ 0 w 77"/>
                <a:gd name="T45" fmla="*/ 1 h 130"/>
                <a:gd name="T46" fmla="*/ 0 w 77"/>
                <a:gd name="T47" fmla="*/ 1 h 130"/>
                <a:gd name="T48" fmla="*/ 0 w 77"/>
                <a:gd name="T49" fmla="*/ 1 h 1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30">
                  <a:moveTo>
                    <a:pt x="45" y="46"/>
                  </a:moveTo>
                  <a:lnTo>
                    <a:pt x="53" y="65"/>
                  </a:lnTo>
                  <a:lnTo>
                    <a:pt x="64" y="87"/>
                  </a:lnTo>
                  <a:lnTo>
                    <a:pt x="73" y="109"/>
                  </a:lnTo>
                  <a:lnTo>
                    <a:pt x="77" y="130"/>
                  </a:lnTo>
                  <a:lnTo>
                    <a:pt x="64" y="129"/>
                  </a:lnTo>
                  <a:lnTo>
                    <a:pt x="55" y="117"/>
                  </a:lnTo>
                  <a:lnTo>
                    <a:pt x="49" y="101"/>
                  </a:lnTo>
                  <a:lnTo>
                    <a:pt x="45" y="89"/>
                  </a:lnTo>
                  <a:lnTo>
                    <a:pt x="38" y="78"/>
                  </a:lnTo>
                  <a:lnTo>
                    <a:pt x="32" y="68"/>
                  </a:lnTo>
                  <a:lnTo>
                    <a:pt x="27" y="57"/>
                  </a:lnTo>
                  <a:lnTo>
                    <a:pt x="21" y="46"/>
                  </a:lnTo>
                  <a:lnTo>
                    <a:pt x="15" y="35"/>
                  </a:lnTo>
                  <a:lnTo>
                    <a:pt x="10" y="22"/>
                  </a:lnTo>
                  <a:lnTo>
                    <a:pt x="4" y="11"/>
                  </a:lnTo>
                  <a:lnTo>
                    <a:pt x="0" y="0"/>
                  </a:lnTo>
                  <a:lnTo>
                    <a:pt x="6" y="2"/>
                  </a:lnTo>
                  <a:lnTo>
                    <a:pt x="11" y="8"/>
                  </a:lnTo>
                  <a:lnTo>
                    <a:pt x="18" y="14"/>
                  </a:lnTo>
                  <a:lnTo>
                    <a:pt x="25" y="19"/>
                  </a:lnTo>
                  <a:lnTo>
                    <a:pt x="31" y="26"/>
                  </a:lnTo>
                  <a:lnTo>
                    <a:pt x="36" y="33"/>
                  </a:lnTo>
                  <a:lnTo>
                    <a:pt x="41" y="4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107">
              <a:extLst>
                <a:ext uri="{FF2B5EF4-FFF2-40B4-BE49-F238E27FC236}">
                  <a16:creationId xmlns:a16="http://schemas.microsoft.com/office/drawing/2014/main" id="{602AABF6-9BA3-4B1B-832B-0564C7B4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97"/>
              <a:ext cx="127" cy="178"/>
            </a:xfrm>
            <a:custGeom>
              <a:avLst/>
              <a:gdLst>
                <a:gd name="T0" fmla="*/ 1 w 253"/>
                <a:gd name="T1" fmla="*/ 0 h 358"/>
                <a:gd name="T2" fmla="*/ 1 w 253"/>
                <a:gd name="T3" fmla="*/ 0 h 358"/>
                <a:gd name="T4" fmla="*/ 1 w 253"/>
                <a:gd name="T5" fmla="*/ 0 h 358"/>
                <a:gd name="T6" fmla="*/ 1 w 253"/>
                <a:gd name="T7" fmla="*/ 0 h 358"/>
                <a:gd name="T8" fmla="*/ 1 w 253"/>
                <a:gd name="T9" fmla="*/ 0 h 358"/>
                <a:gd name="T10" fmla="*/ 1 w 253"/>
                <a:gd name="T11" fmla="*/ 0 h 358"/>
                <a:gd name="T12" fmla="*/ 1 w 253"/>
                <a:gd name="T13" fmla="*/ 0 h 358"/>
                <a:gd name="T14" fmla="*/ 1 w 253"/>
                <a:gd name="T15" fmla="*/ 0 h 358"/>
                <a:gd name="T16" fmla="*/ 1 w 253"/>
                <a:gd name="T17" fmla="*/ 0 h 358"/>
                <a:gd name="T18" fmla="*/ 1 w 253"/>
                <a:gd name="T19" fmla="*/ 0 h 358"/>
                <a:gd name="T20" fmla="*/ 1 w 253"/>
                <a:gd name="T21" fmla="*/ 0 h 358"/>
                <a:gd name="T22" fmla="*/ 1 w 253"/>
                <a:gd name="T23" fmla="*/ 0 h 358"/>
                <a:gd name="T24" fmla="*/ 1 w 253"/>
                <a:gd name="T25" fmla="*/ 0 h 358"/>
                <a:gd name="T26" fmla="*/ 1 w 253"/>
                <a:gd name="T27" fmla="*/ 0 h 358"/>
                <a:gd name="T28" fmla="*/ 1 w 253"/>
                <a:gd name="T29" fmla="*/ 0 h 358"/>
                <a:gd name="T30" fmla="*/ 1 w 253"/>
                <a:gd name="T31" fmla="*/ 0 h 358"/>
                <a:gd name="T32" fmla="*/ 1 w 253"/>
                <a:gd name="T33" fmla="*/ 0 h 358"/>
                <a:gd name="T34" fmla="*/ 1 w 253"/>
                <a:gd name="T35" fmla="*/ 0 h 358"/>
                <a:gd name="T36" fmla="*/ 1 w 253"/>
                <a:gd name="T37" fmla="*/ 0 h 358"/>
                <a:gd name="T38" fmla="*/ 1 w 253"/>
                <a:gd name="T39" fmla="*/ 0 h 358"/>
                <a:gd name="T40" fmla="*/ 1 w 253"/>
                <a:gd name="T41" fmla="*/ 0 h 358"/>
                <a:gd name="T42" fmla="*/ 1 w 253"/>
                <a:gd name="T43" fmla="*/ 0 h 358"/>
                <a:gd name="T44" fmla="*/ 1 w 253"/>
                <a:gd name="T45" fmla="*/ 0 h 358"/>
                <a:gd name="T46" fmla="*/ 1 w 253"/>
                <a:gd name="T47" fmla="*/ 0 h 358"/>
                <a:gd name="T48" fmla="*/ 1 w 253"/>
                <a:gd name="T49" fmla="*/ 0 h 358"/>
                <a:gd name="T50" fmla="*/ 1 w 253"/>
                <a:gd name="T51" fmla="*/ 0 h 358"/>
                <a:gd name="T52" fmla="*/ 1 w 253"/>
                <a:gd name="T53" fmla="*/ 0 h 358"/>
                <a:gd name="T54" fmla="*/ 1 w 253"/>
                <a:gd name="T55" fmla="*/ 0 h 358"/>
                <a:gd name="T56" fmla="*/ 1 w 253"/>
                <a:gd name="T57" fmla="*/ 0 h 358"/>
                <a:gd name="T58" fmla="*/ 0 w 253"/>
                <a:gd name="T59" fmla="*/ 0 h 358"/>
                <a:gd name="T60" fmla="*/ 1 w 253"/>
                <a:gd name="T61" fmla="*/ 0 h 358"/>
                <a:gd name="T62" fmla="*/ 1 w 253"/>
                <a:gd name="T63" fmla="*/ 0 h 358"/>
                <a:gd name="T64" fmla="*/ 1 w 253"/>
                <a:gd name="T65" fmla="*/ 0 h 358"/>
                <a:gd name="T66" fmla="*/ 1 w 253"/>
                <a:gd name="T67" fmla="*/ 0 h 358"/>
                <a:gd name="T68" fmla="*/ 1 w 253"/>
                <a:gd name="T69" fmla="*/ 0 h 358"/>
                <a:gd name="T70" fmla="*/ 1 w 253"/>
                <a:gd name="T71" fmla="*/ 0 h 358"/>
                <a:gd name="T72" fmla="*/ 1 w 253"/>
                <a:gd name="T73" fmla="*/ 0 h 358"/>
                <a:gd name="T74" fmla="*/ 1 w 253"/>
                <a:gd name="T75" fmla="*/ 0 h 3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3" h="358">
                  <a:moveTo>
                    <a:pt x="123" y="255"/>
                  </a:moveTo>
                  <a:lnTo>
                    <a:pt x="131" y="273"/>
                  </a:lnTo>
                  <a:lnTo>
                    <a:pt x="142" y="292"/>
                  </a:lnTo>
                  <a:lnTo>
                    <a:pt x="156" y="307"/>
                  </a:lnTo>
                  <a:lnTo>
                    <a:pt x="170" y="320"/>
                  </a:lnTo>
                  <a:lnTo>
                    <a:pt x="187" y="331"/>
                  </a:lnTo>
                  <a:lnTo>
                    <a:pt x="205" y="339"/>
                  </a:lnTo>
                  <a:lnTo>
                    <a:pt x="226" y="345"/>
                  </a:lnTo>
                  <a:lnTo>
                    <a:pt x="247" y="348"/>
                  </a:lnTo>
                  <a:lnTo>
                    <a:pt x="250" y="349"/>
                  </a:lnTo>
                  <a:lnTo>
                    <a:pt x="253" y="352"/>
                  </a:lnTo>
                  <a:lnTo>
                    <a:pt x="253" y="353"/>
                  </a:lnTo>
                  <a:lnTo>
                    <a:pt x="253" y="358"/>
                  </a:lnTo>
                  <a:lnTo>
                    <a:pt x="235" y="358"/>
                  </a:lnTo>
                  <a:lnTo>
                    <a:pt x="216" y="356"/>
                  </a:lnTo>
                  <a:lnTo>
                    <a:pt x="198" y="353"/>
                  </a:lnTo>
                  <a:lnTo>
                    <a:pt x="180" y="349"/>
                  </a:lnTo>
                  <a:lnTo>
                    <a:pt x="163" y="344"/>
                  </a:lnTo>
                  <a:lnTo>
                    <a:pt x="149" y="337"/>
                  </a:lnTo>
                  <a:lnTo>
                    <a:pt x="137" y="325"/>
                  </a:lnTo>
                  <a:lnTo>
                    <a:pt x="126" y="313"/>
                  </a:lnTo>
                  <a:lnTo>
                    <a:pt x="112" y="278"/>
                  </a:lnTo>
                  <a:lnTo>
                    <a:pt x="96" y="244"/>
                  </a:lnTo>
                  <a:lnTo>
                    <a:pt x="79" y="210"/>
                  </a:lnTo>
                  <a:lnTo>
                    <a:pt x="61" y="175"/>
                  </a:lnTo>
                  <a:lnTo>
                    <a:pt x="44" y="142"/>
                  </a:lnTo>
                  <a:lnTo>
                    <a:pt x="29" y="107"/>
                  </a:lnTo>
                  <a:lnTo>
                    <a:pt x="15" y="72"/>
                  </a:lnTo>
                  <a:lnTo>
                    <a:pt x="4" y="37"/>
                  </a:lnTo>
                  <a:lnTo>
                    <a:pt x="0" y="0"/>
                  </a:lnTo>
                  <a:lnTo>
                    <a:pt x="14" y="34"/>
                  </a:lnTo>
                  <a:lnTo>
                    <a:pt x="28" y="66"/>
                  </a:lnTo>
                  <a:lnTo>
                    <a:pt x="43" y="98"/>
                  </a:lnTo>
                  <a:lnTo>
                    <a:pt x="60" y="129"/>
                  </a:lnTo>
                  <a:lnTo>
                    <a:pt x="75" y="160"/>
                  </a:lnTo>
                  <a:lnTo>
                    <a:pt x="92" y="191"/>
                  </a:lnTo>
                  <a:lnTo>
                    <a:pt x="107" y="223"/>
                  </a:lnTo>
                  <a:lnTo>
                    <a:pt x="12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108">
              <a:extLst>
                <a:ext uri="{FF2B5EF4-FFF2-40B4-BE49-F238E27FC236}">
                  <a16:creationId xmlns:a16="http://schemas.microsoft.com/office/drawing/2014/main" id="{0A3C9DC7-3448-46CF-8173-93B53393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489"/>
              <a:ext cx="18" cy="54"/>
            </a:xfrm>
            <a:custGeom>
              <a:avLst/>
              <a:gdLst>
                <a:gd name="T0" fmla="*/ 1 w 35"/>
                <a:gd name="T1" fmla="*/ 0 h 108"/>
                <a:gd name="T2" fmla="*/ 1 w 35"/>
                <a:gd name="T3" fmla="*/ 1 h 108"/>
                <a:gd name="T4" fmla="*/ 1 w 35"/>
                <a:gd name="T5" fmla="*/ 1 h 108"/>
                <a:gd name="T6" fmla="*/ 1 w 35"/>
                <a:gd name="T7" fmla="*/ 1 h 108"/>
                <a:gd name="T8" fmla="*/ 0 w 35"/>
                <a:gd name="T9" fmla="*/ 1 h 108"/>
                <a:gd name="T10" fmla="*/ 1 w 35"/>
                <a:gd name="T11" fmla="*/ 1 h 108"/>
                <a:gd name="T12" fmla="*/ 1 w 35"/>
                <a:gd name="T13" fmla="*/ 1 h 108"/>
                <a:gd name="T14" fmla="*/ 1 w 35"/>
                <a:gd name="T15" fmla="*/ 1 h 108"/>
                <a:gd name="T16" fmla="*/ 1 w 35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8">
                  <a:moveTo>
                    <a:pt x="35" y="0"/>
                  </a:moveTo>
                  <a:lnTo>
                    <a:pt x="35" y="28"/>
                  </a:lnTo>
                  <a:lnTo>
                    <a:pt x="28" y="59"/>
                  </a:lnTo>
                  <a:lnTo>
                    <a:pt x="17" y="88"/>
                  </a:lnTo>
                  <a:lnTo>
                    <a:pt x="0" y="108"/>
                  </a:lnTo>
                  <a:lnTo>
                    <a:pt x="11" y="80"/>
                  </a:lnTo>
                  <a:lnTo>
                    <a:pt x="19" y="45"/>
                  </a:lnTo>
                  <a:lnTo>
                    <a:pt x="26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109">
              <a:extLst>
                <a:ext uri="{FF2B5EF4-FFF2-40B4-BE49-F238E27FC236}">
                  <a16:creationId xmlns:a16="http://schemas.microsoft.com/office/drawing/2014/main" id="{E41A5255-9282-496D-80BF-A8E46D477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1497"/>
              <a:ext cx="98" cy="47"/>
            </a:xfrm>
            <a:custGeom>
              <a:avLst/>
              <a:gdLst>
                <a:gd name="T0" fmla="*/ 1 w 196"/>
                <a:gd name="T1" fmla="*/ 1 h 94"/>
                <a:gd name="T2" fmla="*/ 1 w 196"/>
                <a:gd name="T3" fmla="*/ 1 h 94"/>
                <a:gd name="T4" fmla="*/ 1 w 196"/>
                <a:gd name="T5" fmla="*/ 1 h 94"/>
                <a:gd name="T6" fmla="*/ 1 w 196"/>
                <a:gd name="T7" fmla="*/ 1 h 94"/>
                <a:gd name="T8" fmla="*/ 1 w 196"/>
                <a:gd name="T9" fmla="*/ 1 h 94"/>
                <a:gd name="T10" fmla="*/ 1 w 196"/>
                <a:gd name="T11" fmla="*/ 1 h 94"/>
                <a:gd name="T12" fmla="*/ 1 w 196"/>
                <a:gd name="T13" fmla="*/ 1 h 94"/>
                <a:gd name="T14" fmla="*/ 1 w 196"/>
                <a:gd name="T15" fmla="*/ 1 h 94"/>
                <a:gd name="T16" fmla="*/ 1 w 196"/>
                <a:gd name="T17" fmla="*/ 1 h 94"/>
                <a:gd name="T18" fmla="*/ 1 w 196"/>
                <a:gd name="T19" fmla="*/ 1 h 94"/>
                <a:gd name="T20" fmla="*/ 1 w 196"/>
                <a:gd name="T21" fmla="*/ 1 h 94"/>
                <a:gd name="T22" fmla="*/ 1 w 196"/>
                <a:gd name="T23" fmla="*/ 1 h 94"/>
                <a:gd name="T24" fmla="*/ 1 w 196"/>
                <a:gd name="T25" fmla="*/ 1 h 94"/>
                <a:gd name="T26" fmla="*/ 1 w 196"/>
                <a:gd name="T27" fmla="*/ 1 h 94"/>
                <a:gd name="T28" fmla="*/ 1 w 196"/>
                <a:gd name="T29" fmla="*/ 1 h 94"/>
                <a:gd name="T30" fmla="*/ 1 w 196"/>
                <a:gd name="T31" fmla="*/ 1 h 94"/>
                <a:gd name="T32" fmla="*/ 1 w 196"/>
                <a:gd name="T33" fmla="*/ 1 h 94"/>
                <a:gd name="T34" fmla="*/ 1 w 196"/>
                <a:gd name="T35" fmla="*/ 1 h 94"/>
                <a:gd name="T36" fmla="*/ 1 w 196"/>
                <a:gd name="T37" fmla="*/ 1 h 94"/>
                <a:gd name="T38" fmla="*/ 1 w 196"/>
                <a:gd name="T39" fmla="*/ 1 h 94"/>
                <a:gd name="T40" fmla="*/ 1 w 196"/>
                <a:gd name="T41" fmla="*/ 1 h 94"/>
                <a:gd name="T42" fmla="*/ 1 w 196"/>
                <a:gd name="T43" fmla="*/ 1 h 94"/>
                <a:gd name="T44" fmla="*/ 1 w 196"/>
                <a:gd name="T45" fmla="*/ 1 h 94"/>
                <a:gd name="T46" fmla="*/ 1 w 196"/>
                <a:gd name="T47" fmla="*/ 1 h 94"/>
                <a:gd name="T48" fmla="*/ 1 w 196"/>
                <a:gd name="T49" fmla="*/ 1 h 94"/>
                <a:gd name="T50" fmla="*/ 1 w 196"/>
                <a:gd name="T51" fmla="*/ 1 h 94"/>
                <a:gd name="T52" fmla="*/ 1 w 196"/>
                <a:gd name="T53" fmla="*/ 1 h 94"/>
                <a:gd name="T54" fmla="*/ 1 w 196"/>
                <a:gd name="T55" fmla="*/ 1 h 94"/>
                <a:gd name="T56" fmla="*/ 1 w 196"/>
                <a:gd name="T57" fmla="*/ 1 h 94"/>
                <a:gd name="T58" fmla="*/ 1 w 196"/>
                <a:gd name="T59" fmla="*/ 1 h 94"/>
                <a:gd name="T60" fmla="*/ 1 w 196"/>
                <a:gd name="T61" fmla="*/ 1 h 94"/>
                <a:gd name="T62" fmla="*/ 1 w 196"/>
                <a:gd name="T63" fmla="*/ 1 h 94"/>
                <a:gd name="T64" fmla="*/ 1 w 196"/>
                <a:gd name="T65" fmla="*/ 1 h 94"/>
                <a:gd name="T66" fmla="*/ 0 w 196"/>
                <a:gd name="T67" fmla="*/ 1 h 94"/>
                <a:gd name="T68" fmla="*/ 1 w 196"/>
                <a:gd name="T69" fmla="*/ 1 h 94"/>
                <a:gd name="T70" fmla="*/ 1 w 196"/>
                <a:gd name="T71" fmla="*/ 1 h 94"/>
                <a:gd name="T72" fmla="*/ 1 w 196"/>
                <a:gd name="T73" fmla="*/ 1 h 94"/>
                <a:gd name="T74" fmla="*/ 1 w 196"/>
                <a:gd name="T75" fmla="*/ 1 h 94"/>
                <a:gd name="T76" fmla="*/ 1 w 196"/>
                <a:gd name="T77" fmla="*/ 1 h 94"/>
                <a:gd name="T78" fmla="*/ 1 w 196"/>
                <a:gd name="T79" fmla="*/ 1 h 94"/>
                <a:gd name="T80" fmla="*/ 1 w 196"/>
                <a:gd name="T81" fmla="*/ 1 h 94"/>
                <a:gd name="T82" fmla="*/ 1 w 196"/>
                <a:gd name="T83" fmla="*/ 1 h 94"/>
                <a:gd name="T84" fmla="*/ 1 w 196"/>
                <a:gd name="T85" fmla="*/ 1 h 94"/>
                <a:gd name="T86" fmla="*/ 1 w 196"/>
                <a:gd name="T87" fmla="*/ 1 h 94"/>
                <a:gd name="T88" fmla="*/ 1 w 196"/>
                <a:gd name="T89" fmla="*/ 1 h 94"/>
                <a:gd name="T90" fmla="*/ 1 w 196"/>
                <a:gd name="T91" fmla="*/ 1 h 94"/>
                <a:gd name="T92" fmla="*/ 1 w 196"/>
                <a:gd name="T93" fmla="*/ 0 h 94"/>
                <a:gd name="T94" fmla="*/ 1 w 196"/>
                <a:gd name="T95" fmla="*/ 1 h 94"/>
                <a:gd name="T96" fmla="*/ 1 w 196"/>
                <a:gd name="T97" fmla="*/ 1 h 94"/>
                <a:gd name="T98" fmla="*/ 1 w 196"/>
                <a:gd name="T99" fmla="*/ 1 h 94"/>
                <a:gd name="T100" fmla="*/ 1 w 196"/>
                <a:gd name="T101" fmla="*/ 1 h 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6" h="94">
                  <a:moveTo>
                    <a:pt x="112" y="58"/>
                  </a:moveTo>
                  <a:lnTo>
                    <a:pt x="116" y="58"/>
                  </a:lnTo>
                  <a:lnTo>
                    <a:pt x="125" y="55"/>
                  </a:lnTo>
                  <a:lnTo>
                    <a:pt x="136" y="52"/>
                  </a:lnTo>
                  <a:lnTo>
                    <a:pt x="148" y="49"/>
                  </a:lnTo>
                  <a:lnTo>
                    <a:pt x="162" y="46"/>
                  </a:lnTo>
                  <a:lnTo>
                    <a:pt x="175" y="45"/>
                  </a:lnTo>
                  <a:lnTo>
                    <a:pt x="187" y="45"/>
                  </a:lnTo>
                  <a:lnTo>
                    <a:pt x="196" y="49"/>
                  </a:lnTo>
                  <a:lnTo>
                    <a:pt x="196" y="58"/>
                  </a:lnTo>
                  <a:lnTo>
                    <a:pt x="186" y="60"/>
                  </a:lnTo>
                  <a:lnTo>
                    <a:pt x="176" y="62"/>
                  </a:lnTo>
                  <a:lnTo>
                    <a:pt x="166" y="63"/>
                  </a:lnTo>
                  <a:lnTo>
                    <a:pt x="157" y="63"/>
                  </a:lnTo>
                  <a:lnTo>
                    <a:pt x="147" y="66"/>
                  </a:lnTo>
                  <a:lnTo>
                    <a:pt x="137" y="68"/>
                  </a:lnTo>
                  <a:lnTo>
                    <a:pt x="127" y="70"/>
                  </a:lnTo>
                  <a:lnTo>
                    <a:pt x="119" y="75"/>
                  </a:lnTo>
                  <a:lnTo>
                    <a:pt x="120" y="79"/>
                  </a:lnTo>
                  <a:lnTo>
                    <a:pt x="123" y="83"/>
                  </a:lnTo>
                  <a:lnTo>
                    <a:pt x="123" y="89"/>
                  </a:lnTo>
                  <a:lnTo>
                    <a:pt x="120" y="93"/>
                  </a:lnTo>
                  <a:lnTo>
                    <a:pt x="113" y="91"/>
                  </a:lnTo>
                  <a:lnTo>
                    <a:pt x="111" y="84"/>
                  </a:lnTo>
                  <a:lnTo>
                    <a:pt x="108" y="79"/>
                  </a:lnTo>
                  <a:lnTo>
                    <a:pt x="104" y="73"/>
                  </a:lnTo>
                  <a:lnTo>
                    <a:pt x="92" y="76"/>
                  </a:lnTo>
                  <a:lnTo>
                    <a:pt x="81" y="79"/>
                  </a:lnTo>
                  <a:lnTo>
                    <a:pt x="67" y="82"/>
                  </a:lnTo>
                  <a:lnTo>
                    <a:pt x="52" y="86"/>
                  </a:lnTo>
                  <a:lnTo>
                    <a:pt x="38" y="89"/>
                  </a:lnTo>
                  <a:lnTo>
                    <a:pt x="24" y="91"/>
                  </a:lnTo>
                  <a:lnTo>
                    <a:pt x="11" y="93"/>
                  </a:lnTo>
                  <a:lnTo>
                    <a:pt x="0" y="94"/>
                  </a:lnTo>
                  <a:lnTo>
                    <a:pt x="4" y="75"/>
                  </a:lnTo>
                  <a:lnTo>
                    <a:pt x="15" y="72"/>
                  </a:lnTo>
                  <a:lnTo>
                    <a:pt x="27" y="70"/>
                  </a:lnTo>
                  <a:lnTo>
                    <a:pt x="38" y="70"/>
                  </a:lnTo>
                  <a:lnTo>
                    <a:pt x="50" y="69"/>
                  </a:lnTo>
                  <a:lnTo>
                    <a:pt x="62" y="69"/>
                  </a:lnTo>
                  <a:lnTo>
                    <a:pt x="73" y="68"/>
                  </a:lnTo>
                  <a:lnTo>
                    <a:pt x="84" y="65"/>
                  </a:lnTo>
                  <a:lnTo>
                    <a:pt x="95" y="60"/>
                  </a:lnTo>
                  <a:lnTo>
                    <a:pt x="92" y="44"/>
                  </a:lnTo>
                  <a:lnTo>
                    <a:pt x="85" y="30"/>
                  </a:lnTo>
                  <a:lnTo>
                    <a:pt x="81" y="14"/>
                  </a:lnTo>
                  <a:lnTo>
                    <a:pt x="80" y="0"/>
                  </a:lnTo>
                  <a:lnTo>
                    <a:pt x="92" y="13"/>
                  </a:lnTo>
                  <a:lnTo>
                    <a:pt x="98" y="30"/>
                  </a:lnTo>
                  <a:lnTo>
                    <a:pt x="104" y="46"/>
                  </a:lnTo>
                  <a:lnTo>
                    <a:pt x="11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110">
              <a:extLst>
                <a:ext uri="{FF2B5EF4-FFF2-40B4-BE49-F238E27FC236}">
                  <a16:creationId xmlns:a16="http://schemas.microsoft.com/office/drawing/2014/main" id="{8BC95764-69B8-4A93-8ACF-DD7C5968B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1544"/>
              <a:ext cx="130" cy="30"/>
            </a:xfrm>
            <a:custGeom>
              <a:avLst/>
              <a:gdLst>
                <a:gd name="T0" fmla="*/ 0 w 261"/>
                <a:gd name="T1" fmla="*/ 0 h 58"/>
                <a:gd name="T2" fmla="*/ 0 w 261"/>
                <a:gd name="T3" fmla="*/ 1 h 58"/>
                <a:gd name="T4" fmla="*/ 0 w 261"/>
                <a:gd name="T5" fmla="*/ 1 h 58"/>
                <a:gd name="T6" fmla="*/ 0 w 261"/>
                <a:gd name="T7" fmla="*/ 1 h 58"/>
                <a:gd name="T8" fmla="*/ 0 w 261"/>
                <a:gd name="T9" fmla="*/ 1 h 58"/>
                <a:gd name="T10" fmla="*/ 0 w 261"/>
                <a:gd name="T11" fmla="*/ 1 h 58"/>
                <a:gd name="T12" fmla="*/ 0 w 261"/>
                <a:gd name="T13" fmla="*/ 1 h 58"/>
                <a:gd name="T14" fmla="*/ 0 w 261"/>
                <a:gd name="T15" fmla="*/ 1 h 58"/>
                <a:gd name="T16" fmla="*/ 0 w 261"/>
                <a:gd name="T17" fmla="*/ 1 h 58"/>
                <a:gd name="T18" fmla="*/ 0 w 261"/>
                <a:gd name="T19" fmla="*/ 1 h 58"/>
                <a:gd name="T20" fmla="*/ 0 w 261"/>
                <a:gd name="T21" fmla="*/ 1 h 58"/>
                <a:gd name="T22" fmla="*/ 0 w 261"/>
                <a:gd name="T23" fmla="*/ 1 h 58"/>
                <a:gd name="T24" fmla="*/ 0 w 261"/>
                <a:gd name="T25" fmla="*/ 1 h 58"/>
                <a:gd name="T26" fmla="*/ 0 w 261"/>
                <a:gd name="T27" fmla="*/ 1 h 58"/>
                <a:gd name="T28" fmla="*/ 0 w 261"/>
                <a:gd name="T29" fmla="*/ 1 h 58"/>
                <a:gd name="T30" fmla="*/ 0 w 261"/>
                <a:gd name="T31" fmla="*/ 1 h 58"/>
                <a:gd name="T32" fmla="*/ 0 w 261"/>
                <a:gd name="T33" fmla="*/ 1 h 58"/>
                <a:gd name="T34" fmla="*/ 0 w 261"/>
                <a:gd name="T35" fmla="*/ 1 h 58"/>
                <a:gd name="T36" fmla="*/ 0 w 261"/>
                <a:gd name="T37" fmla="*/ 1 h 58"/>
                <a:gd name="T38" fmla="*/ 0 w 261"/>
                <a:gd name="T39" fmla="*/ 1 h 58"/>
                <a:gd name="T40" fmla="*/ 0 w 261"/>
                <a:gd name="T41" fmla="*/ 1 h 58"/>
                <a:gd name="T42" fmla="*/ 0 w 261"/>
                <a:gd name="T43" fmla="*/ 1 h 58"/>
                <a:gd name="T44" fmla="*/ 0 w 261"/>
                <a:gd name="T45" fmla="*/ 1 h 58"/>
                <a:gd name="T46" fmla="*/ 0 w 261"/>
                <a:gd name="T47" fmla="*/ 1 h 58"/>
                <a:gd name="T48" fmla="*/ 0 w 261"/>
                <a:gd name="T49" fmla="*/ 1 h 58"/>
                <a:gd name="T50" fmla="*/ 0 w 261"/>
                <a:gd name="T51" fmla="*/ 1 h 58"/>
                <a:gd name="T52" fmla="*/ 0 w 261"/>
                <a:gd name="T53" fmla="*/ 1 h 58"/>
                <a:gd name="T54" fmla="*/ 0 w 261"/>
                <a:gd name="T55" fmla="*/ 1 h 58"/>
                <a:gd name="T56" fmla="*/ 0 w 261"/>
                <a:gd name="T57" fmla="*/ 1 h 58"/>
                <a:gd name="T58" fmla="*/ 0 w 261"/>
                <a:gd name="T59" fmla="*/ 1 h 58"/>
                <a:gd name="T60" fmla="*/ 0 w 261"/>
                <a:gd name="T61" fmla="*/ 1 h 58"/>
                <a:gd name="T62" fmla="*/ 0 w 261"/>
                <a:gd name="T63" fmla="*/ 1 h 58"/>
                <a:gd name="T64" fmla="*/ 0 w 261"/>
                <a:gd name="T65" fmla="*/ 1 h 58"/>
                <a:gd name="T66" fmla="*/ 0 w 261"/>
                <a:gd name="T67" fmla="*/ 1 h 58"/>
                <a:gd name="T68" fmla="*/ 0 w 261"/>
                <a:gd name="T69" fmla="*/ 1 h 58"/>
                <a:gd name="T70" fmla="*/ 0 w 261"/>
                <a:gd name="T71" fmla="*/ 1 h 58"/>
                <a:gd name="T72" fmla="*/ 0 w 261"/>
                <a:gd name="T73" fmla="*/ 1 h 58"/>
                <a:gd name="T74" fmla="*/ 0 w 261"/>
                <a:gd name="T75" fmla="*/ 0 h 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1" h="58">
                  <a:moveTo>
                    <a:pt x="261" y="0"/>
                  </a:moveTo>
                  <a:lnTo>
                    <a:pt x="259" y="7"/>
                  </a:lnTo>
                  <a:lnTo>
                    <a:pt x="255" y="11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37" y="15"/>
                  </a:lnTo>
                  <a:lnTo>
                    <a:pt x="230" y="15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193" y="25"/>
                  </a:lnTo>
                  <a:lnTo>
                    <a:pt x="170" y="32"/>
                  </a:lnTo>
                  <a:lnTo>
                    <a:pt x="146" y="36"/>
                  </a:lnTo>
                  <a:lnTo>
                    <a:pt x="121" y="40"/>
                  </a:lnTo>
                  <a:lnTo>
                    <a:pt x="97" y="44"/>
                  </a:lnTo>
                  <a:lnTo>
                    <a:pt x="72" y="49"/>
                  </a:lnTo>
                  <a:lnTo>
                    <a:pt x="48" y="53"/>
                  </a:lnTo>
                  <a:lnTo>
                    <a:pt x="24" y="58"/>
                  </a:lnTo>
                  <a:lnTo>
                    <a:pt x="19" y="58"/>
                  </a:lnTo>
                  <a:lnTo>
                    <a:pt x="12" y="58"/>
                  </a:lnTo>
                  <a:lnTo>
                    <a:pt x="6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6" y="43"/>
                  </a:lnTo>
                  <a:lnTo>
                    <a:pt x="33" y="42"/>
                  </a:lnTo>
                  <a:lnTo>
                    <a:pt x="49" y="37"/>
                  </a:lnTo>
                  <a:lnTo>
                    <a:pt x="65" y="35"/>
                  </a:lnTo>
                  <a:lnTo>
                    <a:pt x="82" y="32"/>
                  </a:lnTo>
                  <a:lnTo>
                    <a:pt x="97" y="29"/>
                  </a:lnTo>
                  <a:lnTo>
                    <a:pt x="114" y="25"/>
                  </a:lnTo>
                  <a:lnTo>
                    <a:pt x="131" y="22"/>
                  </a:lnTo>
                  <a:lnTo>
                    <a:pt x="146" y="18"/>
                  </a:lnTo>
                  <a:lnTo>
                    <a:pt x="163" y="15"/>
                  </a:lnTo>
                  <a:lnTo>
                    <a:pt x="180" y="12"/>
                  </a:lnTo>
                  <a:lnTo>
                    <a:pt x="195" y="9"/>
                  </a:lnTo>
                  <a:lnTo>
                    <a:pt x="212" y="7"/>
                  </a:lnTo>
                  <a:lnTo>
                    <a:pt x="228" y="4"/>
                  </a:lnTo>
                  <a:lnTo>
                    <a:pt x="244" y="1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111">
              <a:extLst>
                <a:ext uri="{FF2B5EF4-FFF2-40B4-BE49-F238E27FC236}">
                  <a16:creationId xmlns:a16="http://schemas.microsoft.com/office/drawing/2014/main" id="{467AD007-3741-4E53-A9CA-9A91FFEE6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1545"/>
              <a:ext cx="151" cy="39"/>
            </a:xfrm>
            <a:custGeom>
              <a:avLst/>
              <a:gdLst>
                <a:gd name="T0" fmla="*/ 1 w 301"/>
                <a:gd name="T1" fmla="*/ 1 h 78"/>
                <a:gd name="T2" fmla="*/ 1 w 301"/>
                <a:gd name="T3" fmla="*/ 1 h 78"/>
                <a:gd name="T4" fmla="*/ 1 w 301"/>
                <a:gd name="T5" fmla="*/ 1 h 78"/>
                <a:gd name="T6" fmla="*/ 1 w 301"/>
                <a:gd name="T7" fmla="*/ 1 h 78"/>
                <a:gd name="T8" fmla="*/ 1 w 301"/>
                <a:gd name="T9" fmla="*/ 1 h 78"/>
                <a:gd name="T10" fmla="*/ 1 w 301"/>
                <a:gd name="T11" fmla="*/ 1 h 78"/>
                <a:gd name="T12" fmla="*/ 1 w 301"/>
                <a:gd name="T13" fmla="*/ 1 h 78"/>
                <a:gd name="T14" fmla="*/ 1 w 301"/>
                <a:gd name="T15" fmla="*/ 1 h 78"/>
                <a:gd name="T16" fmla="*/ 1 w 301"/>
                <a:gd name="T17" fmla="*/ 1 h 78"/>
                <a:gd name="T18" fmla="*/ 1 w 301"/>
                <a:gd name="T19" fmla="*/ 1 h 78"/>
                <a:gd name="T20" fmla="*/ 1 w 301"/>
                <a:gd name="T21" fmla="*/ 1 h 78"/>
                <a:gd name="T22" fmla="*/ 1 w 301"/>
                <a:gd name="T23" fmla="*/ 1 h 78"/>
                <a:gd name="T24" fmla="*/ 1 w 301"/>
                <a:gd name="T25" fmla="*/ 1 h 78"/>
                <a:gd name="T26" fmla="*/ 1 w 301"/>
                <a:gd name="T27" fmla="*/ 1 h 78"/>
                <a:gd name="T28" fmla="*/ 1 w 301"/>
                <a:gd name="T29" fmla="*/ 1 h 78"/>
                <a:gd name="T30" fmla="*/ 1 w 301"/>
                <a:gd name="T31" fmla="*/ 1 h 78"/>
                <a:gd name="T32" fmla="*/ 1 w 301"/>
                <a:gd name="T33" fmla="*/ 1 h 78"/>
                <a:gd name="T34" fmla="*/ 1 w 301"/>
                <a:gd name="T35" fmla="*/ 1 h 78"/>
                <a:gd name="T36" fmla="*/ 1 w 301"/>
                <a:gd name="T37" fmla="*/ 1 h 78"/>
                <a:gd name="T38" fmla="*/ 1 w 301"/>
                <a:gd name="T39" fmla="*/ 1 h 78"/>
                <a:gd name="T40" fmla="*/ 1 w 301"/>
                <a:gd name="T41" fmla="*/ 1 h 78"/>
                <a:gd name="T42" fmla="*/ 1 w 301"/>
                <a:gd name="T43" fmla="*/ 1 h 78"/>
                <a:gd name="T44" fmla="*/ 1 w 301"/>
                <a:gd name="T45" fmla="*/ 1 h 78"/>
                <a:gd name="T46" fmla="*/ 1 w 301"/>
                <a:gd name="T47" fmla="*/ 1 h 78"/>
                <a:gd name="T48" fmla="*/ 0 w 301"/>
                <a:gd name="T49" fmla="*/ 1 h 78"/>
                <a:gd name="T50" fmla="*/ 0 w 301"/>
                <a:gd name="T51" fmla="*/ 1 h 78"/>
                <a:gd name="T52" fmla="*/ 1 w 301"/>
                <a:gd name="T53" fmla="*/ 1 h 78"/>
                <a:gd name="T54" fmla="*/ 1 w 301"/>
                <a:gd name="T55" fmla="*/ 1 h 78"/>
                <a:gd name="T56" fmla="*/ 1 w 301"/>
                <a:gd name="T57" fmla="*/ 1 h 78"/>
                <a:gd name="T58" fmla="*/ 1 w 301"/>
                <a:gd name="T59" fmla="*/ 1 h 78"/>
                <a:gd name="T60" fmla="*/ 1 w 301"/>
                <a:gd name="T61" fmla="*/ 1 h 78"/>
                <a:gd name="T62" fmla="*/ 1 w 301"/>
                <a:gd name="T63" fmla="*/ 1 h 78"/>
                <a:gd name="T64" fmla="*/ 1 w 301"/>
                <a:gd name="T65" fmla="*/ 1 h 78"/>
                <a:gd name="T66" fmla="*/ 1 w 301"/>
                <a:gd name="T67" fmla="*/ 1 h 78"/>
                <a:gd name="T68" fmla="*/ 1 w 301"/>
                <a:gd name="T69" fmla="*/ 1 h 78"/>
                <a:gd name="T70" fmla="*/ 1 w 301"/>
                <a:gd name="T71" fmla="*/ 1 h 78"/>
                <a:gd name="T72" fmla="*/ 1 w 301"/>
                <a:gd name="T73" fmla="*/ 1 h 78"/>
                <a:gd name="T74" fmla="*/ 1 w 301"/>
                <a:gd name="T75" fmla="*/ 1 h 78"/>
                <a:gd name="T76" fmla="*/ 1 w 301"/>
                <a:gd name="T77" fmla="*/ 1 h 78"/>
                <a:gd name="T78" fmla="*/ 1 w 301"/>
                <a:gd name="T79" fmla="*/ 1 h 78"/>
                <a:gd name="T80" fmla="*/ 1 w 301"/>
                <a:gd name="T81" fmla="*/ 1 h 78"/>
                <a:gd name="T82" fmla="*/ 1 w 301"/>
                <a:gd name="T83" fmla="*/ 1 h 78"/>
                <a:gd name="T84" fmla="*/ 1 w 301"/>
                <a:gd name="T85" fmla="*/ 1 h 78"/>
                <a:gd name="T86" fmla="*/ 1 w 301"/>
                <a:gd name="T87" fmla="*/ 1 h 78"/>
                <a:gd name="T88" fmla="*/ 1 w 301"/>
                <a:gd name="T89" fmla="*/ 1 h 78"/>
                <a:gd name="T90" fmla="*/ 1 w 301"/>
                <a:gd name="T91" fmla="*/ 1 h 78"/>
                <a:gd name="T92" fmla="*/ 1 w 301"/>
                <a:gd name="T93" fmla="*/ 1 h 78"/>
                <a:gd name="T94" fmla="*/ 1 w 301"/>
                <a:gd name="T95" fmla="*/ 1 h 78"/>
                <a:gd name="T96" fmla="*/ 1 w 301"/>
                <a:gd name="T97" fmla="*/ 1 h 78"/>
                <a:gd name="T98" fmla="*/ 1 w 301"/>
                <a:gd name="T99" fmla="*/ 1 h 78"/>
                <a:gd name="T100" fmla="*/ 1 w 301"/>
                <a:gd name="T101" fmla="*/ 1 h 78"/>
                <a:gd name="T102" fmla="*/ 1 w 301"/>
                <a:gd name="T103" fmla="*/ 0 h 78"/>
                <a:gd name="T104" fmla="*/ 1 w 301"/>
                <a:gd name="T105" fmla="*/ 1 h 78"/>
                <a:gd name="T106" fmla="*/ 1 w 301"/>
                <a:gd name="T107" fmla="*/ 1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1" h="78">
                  <a:moveTo>
                    <a:pt x="301" y="4"/>
                  </a:moveTo>
                  <a:lnTo>
                    <a:pt x="298" y="10"/>
                  </a:lnTo>
                  <a:lnTo>
                    <a:pt x="294" y="17"/>
                  </a:lnTo>
                  <a:lnTo>
                    <a:pt x="289" y="22"/>
                  </a:lnTo>
                  <a:lnTo>
                    <a:pt x="283" y="28"/>
                  </a:lnTo>
                  <a:lnTo>
                    <a:pt x="276" y="34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5"/>
                  </a:lnTo>
                  <a:lnTo>
                    <a:pt x="248" y="50"/>
                  </a:lnTo>
                  <a:lnTo>
                    <a:pt x="238" y="55"/>
                  </a:lnTo>
                  <a:lnTo>
                    <a:pt x="224" y="59"/>
                  </a:lnTo>
                  <a:lnTo>
                    <a:pt x="209" y="63"/>
                  </a:lnTo>
                  <a:lnTo>
                    <a:pt x="191" y="67"/>
                  </a:lnTo>
                  <a:lnTo>
                    <a:pt x="172" y="70"/>
                  </a:lnTo>
                  <a:lnTo>
                    <a:pt x="153" y="73"/>
                  </a:lnTo>
                  <a:lnTo>
                    <a:pt x="133" y="74"/>
                  </a:lnTo>
                  <a:lnTo>
                    <a:pt x="112" y="77"/>
                  </a:lnTo>
                  <a:lnTo>
                    <a:pt x="93" y="78"/>
                  </a:lnTo>
                  <a:lnTo>
                    <a:pt x="73" y="78"/>
                  </a:lnTo>
                  <a:lnTo>
                    <a:pt x="55" y="78"/>
                  </a:lnTo>
                  <a:lnTo>
                    <a:pt x="38" y="77"/>
                  </a:lnTo>
                  <a:lnTo>
                    <a:pt x="23" y="76"/>
                  </a:lnTo>
                  <a:lnTo>
                    <a:pt x="1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10" y="66"/>
                  </a:lnTo>
                  <a:lnTo>
                    <a:pt x="21" y="64"/>
                  </a:lnTo>
                  <a:lnTo>
                    <a:pt x="35" y="63"/>
                  </a:lnTo>
                  <a:lnTo>
                    <a:pt x="51" y="62"/>
                  </a:lnTo>
                  <a:lnTo>
                    <a:pt x="68" y="60"/>
                  </a:lnTo>
                  <a:lnTo>
                    <a:pt x="84" y="57"/>
                  </a:lnTo>
                  <a:lnTo>
                    <a:pt x="103" y="56"/>
                  </a:lnTo>
                  <a:lnTo>
                    <a:pt x="119" y="53"/>
                  </a:lnTo>
                  <a:lnTo>
                    <a:pt x="137" y="50"/>
                  </a:lnTo>
                  <a:lnTo>
                    <a:pt x="154" y="49"/>
                  </a:lnTo>
                  <a:lnTo>
                    <a:pt x="171" y="46"/>
                  </a:lnTo>
                  <a:lnTo>
                    <a:pt x="186" y="43"/>
                  </a:lnTo>
                  <a:lnTo>
                    <a:pt x="200" y="42"/>
                  </a:lnTo>
                  <a:lnTo>
                    <a:pt x="213" y="39"/>
                  </a:lnTo>
                  <a:lnTo>
                    <a:pt x="223" y="38"/>
                  </a:lnTo>
                  <a:lnTo>
                    <a:pt x="230" y="36"/>
                  </a:lnTo>
                  <a:lnTo>
                    <a:pt x="238" y="34"/>
                  </a:lnTo>
                  <a:lnTo>
                    <a:pt x="247" y="32"/>
                  </a:lnTo>
                  <a:lnTo>
                    <a:pt x="254" y="28"/>
                  </a:lnTo>
                  <a:lnTo>
                    <a:pt x="262" y="25"/>
                  </a:lnTo>
                  <a:lnTo>
                    <a:pt x="269" y="20"/>
                  </a:lnTo>
                  <a:lnTo>
                    <a:pt x="276" y="15"/>
                  </a:lnTo>
                  <a:lnTo>
                    <a:pt x="282" y="8"/>
                  </a:lnTo>
                  <a:lnTo>
                    <a:pt x="289" y="1"/>
                  </a:lnTo>
                  <a:lnTo>
                    <a:pt x="293" y="1"/>
                  </a:lnTo>
                  <a:lnTo>
                    <a:pt x="296" y="0"/>
                  </a:lnTo>
                  <a:lnTo>
                    <a:pt x="300" y="1"/>
                  </a:lnTo>
                  <a:lnTo>
                    <a:pt x="30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112">
              <a:extLst>
                <a:ext uri="{FF2B5EF4-FFF2-40B4-BE49-F238E27FC236}">
                  <a16:creationId xmlns:a16="http://schemas.microsoft.com/office/drawing/2014/main" id="{2A9E6AD2-6D22-47B2-97D6-CC5DE1BF6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560"/>
              <a:ext cx="33" cy="16"/>
            </a:xfrm>
            <a:custGeom>
              <a:avLst/>
              <a:gdLst>
                <a:gd name="T0" fmla="*/ 1 w 66"/>
                <a:gd name="T1" fmla="*/ 0 h 34"/>
                <a:gd name="T2" fmla="*/ 1 w 66"/>
                <a:gd name="T3" fmla="*/ 0 h 34"/>
                <a:gd name="T4" fmla="*/ 1 w 66"/>
                <a:gd name="T5" fmla="*/ 0 h 34"/>
                <a:gd name="T6" fmla="*/ 1 w 66"/>
                <a:gd name="T7" fmla="*/ 0 h 34"/>
                <a:gd name="T8" fmla="*/ 1 w 66"/>
                <a:gd name="T9" fmla="*/ 0 h 34"/>
                <a:gd name="T10" fmla="*/ 1 w 66"/>
                <a:gd name="T11" fmla="*/ 0 h 34"/>
                <a:gd name="T12" fmla="*/ 1 w 66"/>
                <a:gd name="T13" fmla="*/ 0 h 34"/>
                <a:gd name="T14" fmla="*/ 1 w 66"/>
                <a:gd name="T15" fmla="*/ 0 h 34"/>
                <a:gd name="T16" fmla="*/ 1 w 66"/>
                <a:gd name="T17" fmla="*/ 0 h 34"/>
                <a:gd name="T18" fmla="*/ 1 w 66"/>
                <a:gd name="T19" fmla="*/ 0 h 34"/>
                <a:gd name="T20" fmla="*/ 1 w 66"/>
                <a:gd name="T21" fmla="*/ 0 h 34"/>
                <a:gd name="T22" fmla="*/ 1 w 66"/>
                <a:gd name="T23" fmla="*/ 0 h 34"/>
                <a:gd name="T24" fmla="*/ 0 w 66"/>
                <a:gd name="T25" fmla="*/ 0 h 34"/>
                <a:gd name="T26" fmla="*/ 1 w 66"/>
                <a:gd name="T27" fmla="*/ 0 h 34"/>
                <a:gd name="T28" fmla="*/ 1 w 66"/>
                <a:gd name="T29" fmla="*/ 0 h 34"/>
                <a:gd name="T30" fmla="*/ 1 w 66"/>
                <a:gd name="T31" fmla="*/ 0 h 34"/>
                <a:gd name="T32" fmla="*/ 1 w 66"/>
                <a:gd name="T33" fmla="*/ 0 h 34"/>
                <a:gd name="T34" fmla="*/ 1 w 66"/>
                <a:gd name="T35" fmla="*/ 0 h 34"/>
                <a:gd name="T36" fmla="*/ 1 w 66"/>
                <a:gd name="T37" fmla="*/ 0 h 34"/>
                <a:gd name="T38" fmla="*/ 1 w 66"/>
                <a:gd name="T39" fmla="*/ 0 h 34"/>
                <a:gd name="T40" fmla="*/ 1 w 66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3" y="7"/>
                  </a:lnTo>
                  <a:lnTo>
                    <a:pt x="57" y="13"/>
                  </a:lnTo>
                  <a:lnTo>
                    <a:pt x="50" y="17"/>
                  </a:lnTo>
                  <a:lnTo>
                    <a:pt x="40" y="20"/>
                  </a:lnTo>
                  <a:lnTo>
                    <a:pt x="31" y="23"/>
                  </a:lnTo>
                  <a:lnTo>
                    <a:pt x="21" y="26"/>
                  </a:lnTo>
                  <a:lnTo>
                    <a:pt x="12" y="28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4" y="23"/>
                  </a:lnTo>
                  <a:lnTo>
                    <a:pt x="11" y="16"/>
                  </a:lnTo>
                  <a:lnTo>
                    <a:pt x="18" y="12"/>
                  </a:lnTo>
                  <a:lnTo>
                    <a:pt x="28" y="9"/>
                  </a:lnTo>
                  <a:lnTo>
                    <a:pt x="38" y="7"/>
                  </a:lnTo>
                  <a:lnTo>
                    <a:pt x="47" y="5"/>
                  </a:lnTo>
                  <a:lnTo>
                    <a:pt x="57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113">
              <a:extLst>
                <a:ext uri="{FF2B5EF4-FFF2-40B4-BE49-F238E27FC236}">
                  <a16:creationId xmlns:a16="http://schemas.microsoft.com/office/drawing/2014/main" id="{925F9181-3EDF-4211-B70B-09A68F2C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565"/>
              <a:ext cx="78" cy="67"/>
            </a:xfrm>
            <a:custGeom>
              <a:avLst/>
              <a:gdLst>
                <a:gd name="T0" fmla="*/ 1 w 155"/>
                <a:gd name="T1" fmla="*/ 1 h 133"/>
                <a:gd name="T2" fmla="*/ 1 w 155"/>
                <a:gd name="T3" fmla="*/ 1 h 133"/>
                <a:gd name="T4" fmla="*/ 1 w 155"/>
                <a:gd name="T5" fmla="*/ 1 h 133"/>
                <a:gd name="T6" fmla="*/ 1 w 155"/>
                <a:gd name="T7" fmla="*/ 1 h 133"/>
                <a:gd name="T8" fmla="*/ 1 w 155"/>
                <a:gd name="T9" fmla="*/ 1 h 133"/>
                <a:gd name="T10" fmla="*/ 1 w 155"/>
                <a:gd name="T11" fmla="*/ 1 h 133"/>
                <a:gd name="T12" fmla="*/ 1 w 155"/>
                <a:gd name="T13" fmla="*/ 1 h 133"/>
                <a:gd name="T14" fmla="*/ 1 w 155"/>
                <a:gd name="T15" fmla="*/ 1 h 133"/>
                <a:gd name="T16" fmla="*/ 1 w 155"/>
                <a:gd name="T17" fmla="*/ 1 h 133"/>
                <a:gd name="T18" fmla="*/ 1 w 155"/>
                <a:gd name="T19" fmla="*/ 1 h 133"/>
                <a:gd name="T20" fmla="*/ 1 w 155"/>
                <a:gd name="T21" fmla="*/ 1 h 133"/>
                <a:gd name="T22" fmla="*/ 1 w 155"/>
                <a:gd name="T23" fmla="*/ 1 h 133"/>
                <a:gd name="T24" fmla="*/ 1 w 155"/>
                <a:gd name="T25" fmla="*/ 1 h 133"/>
                <a:gd name="T26" fmla="*/ 1 w 155"/>
                <a:gd name="T27" fmla="*/ 1 h 133"/>
                <a:gd name="T28" fmla="*/ 1 w 155"/>
                <a:gd name="T29" fmla="*/ 1 h 133"/>
                <a:gd name="T30" fmla="*/ 1 w 155"/>
                <a:gd name="T31" fmla="*/ 1 h 133"/>
                <a:gd name="T32" fmla="*/ 1 w 155"/>
                <a:gd name="T33" fmla="*/ 1 h 133"/>
                <a:gd name="T34" fmla="*/ 1 w 155"/>
                <a:gd name="T35" fmla="*/ 1 h 133"/>
                <a:gd name="T36" fmla="*/ 1 w 155"/>
                <a:gd name="T37" fmla="*/ 1 h 133"/>
                <a:gd name="T38" fmla="*/ 1 w 155"/>
                <a:gd name="T39" fmla="*/ 1 h 133"/>
                <a:gd name="T40" fmla="*/ 1 w 155"/>
                <a:gd name="T41" fmla="*/ 1 h 133"/>
                <a:gd name="T42" fmla="*/ 1 w 155"/>
                <a:gd name="T43" fmla="*/ 1 h 133"/>
                <a:gd name="T44" fmla="*/ 1 w 155"/>
                <a:gd name="T45" fmla="*/ 1 h 133"/>
                <a:gd name="T46" fmla="*/ 1 w 155"/>
                <a:gd name="T47" fmla="*/ 1 h 133"/>
                <a:gd name="T48" fmla="*/ 1 w 155"/>
                <a:gd name="T49" fmla="*/ 1 h 133"/>
                <a:gd name="T50" fmla="*/ 1 w 155"/>
                <a:gd name="T51" fmla="*/ 1 h 133"/>
                <a:gd name="T52" fmla="*/ 1 w 155"/>
                <a:gd name="T53" fmla="*/ 1 h 133"/>
                <a:gd name="T54" fmla="*/ 1 w 155"/>
                <a:gd name="T55" fmla="*/ 1 h 133"/>
                <a:gd name="T56" fmla="*/ 1 w 155"/>
                <a:gd name="T57" fmla="*/ 1 h 133"/>
                <a:gd name="T58" fmla="*/ 1 w 155"/>
                <a:gd name="T59" fmla="*/ 1 h 133"/>
                <a:gd name="T60" fmla="*/ 1 w 155"/>
                <a:gd name="T61" fmla="*/ 1 h 133"/>
                <a:gd name="T62" fmla="*/ 1 w 155"/>
                <a:gd name="T63" fmla="*/ 1 h 133"/>
                <a:gd name="T64" fmla="*/ 1 w 155"/>
                <a:gd name="T65" fmla="*/ 1 h 133"/>
                <a:gd name="T66" fmla="*/ 1 w 155"/>
                <a:gd name="T67" fmla="*/ 1 h 133"/>
                <a:gd name="T68" fmla="*/ 1 w 155"/>
                <a:gd name="T69" fmla="*/ 1 h 133"/>
                <a:gd name="T70" fmla="*/ 0 w 155"/>
                <a:gd name="T71" fmla="*/ 1 h 133"/>
                <a:gd name="T72" fmla="*/ 1 w 155"/>
                <a:gd name="T73" fmla="*/ 1 h 133"/>
                <a:gd name="T74" fmla="*/ 1 w 155"/>
                <a:gd name="T75" fmla="*/ 1 h 133"/>
                <a:gd name="T76" fmla="*/ 1 w 155"/>
                <a:gd name="T77" fmla="*/ 1 h 133"/>
                <a:gd name="T78" fmla="*/ 1 w 155"/>
                <a:gd name="T79" fmla="*/ 1 h 133"/>
                <a:gd name="T80" fmla="*/ 1 w 155"/>
                <a:gd name="T81" fmla="*/ 1 h 133"/>
                <a:gd name="T82" fmla="*/ 1 w 155"/>
                <a:gd name="T83" fmla="*/ 1 h 133"/>
                <a:gd name="T84" fmla="*/ 1 w 155"/>
                <a:gd name="T85" fmla="*/ 1 h 133"/>
                <a:gd name="T86" fmla="*/ 1 w 155"/>
                <a:gd name="T87" fmla="*/ 1 h 133"/>
                <a:gd name="T88" fmla="*/ 1 w 155"/>
                <a:gd name="T89" fmla="*/ 1 h 133"/>
                <a:gd name="T90" fmla="*/ 1 w 155"/>
                <a:gd name="T91" fmla="*/ 1 h 133"/>
                <a:gd name="T92" fmla="*/ 1 w 155"/>
                <a:gd name="T93" fmla="*/ 1 h 133"/>
                <a:gd name="T94" fmla="*/ 1 w 155"/>
                <a:gd name="T95" fmla="*/ 1 h 133"/>
                <a:gd name="T96" fmla="*/ 1 w 155"/>
                <a:gd name="T97" fmla="*/ 1 h 133"/>
                <a:gd name="T98" fmla="*/ 1 w 155"/>
                <a:gd name="T99" fmla="*/ 1 h 133"/>
                <a:gd name="T100" fmla="*/ 1 w 155"/>
                <a:gd name="T101" fmla="*/ 0 h 133"/>
                <a:gd name="T102" fmla="*/ 1 w 155"/>
                <a:gd name="T103" fmla="*/ 1 h 133"/>
                <a:gd name="T104" fmla="*/ 1 w 155"/>
                <a:gd name="T105" fmla="*/ 1 h 1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5" h="133">
                  <a:moveTo>
                    <a:pt x="155" y="5"/>
                  </a:moveTo>
                  <a:lnTo>
                    <a:pt x="150" y="23"/>
                  </a:lnTo>
                  <a:lnTo>
                    <a:pt x="141" y="39"/>
                  </a:lnTo>
                  <a:lnTo>
                    <a:pt x="130" y="53"/>
                  </a:lnTo>
                  <a:lnTo>
                    <a:pt x="120" y="67"/>
                  </a:lnTo>
                  <a:lnTo>
                    <a:pt x="112" y="81"/>
                  </a:lnTo>
                  <a:lnTo>
                    <a:pt x="105" y="96"/>
                  </a:lnTo>
                  <a:lnTo>
                    <a:pt x="102" y="113"/>
                  </a:lnTo>
                  <a:lnTo>
                    <a:pt x="105" y="133"/>
                  </a:lnTo>
                  <a:lnTo>
                    <a:pt x="99" y="133"/>
                  </a:lnTo>
                  <a:lnTo>
                    <a:pt x="94" y="131"/>
                  </a:lnTo>
                  <a:lnTo>
                    <a:pt x="91" y="12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91" y="92"/>
                  </a:lnTo>
                  <a:lnTo>
                    <a:pt x="96" y="79"/>
                  </a:lnTo>
                  <a:lnTo>
                    <a:pt x="103" y="67"/>
                  </a:lnTo>
                  <a:lnTo>
                    <a:pt x="112" y="54"/>
                  </a:lnTo>
                  <a:lnTo>
                    <a:pt x="120" y="43"/>
                  </a:lnTo>
                  <a:lnTo>
                    <a:pt x="127" y="32"/>
                  </a:lnTo>
                  <a:lnTo>
                    <a:pt x="133" y="19"/>
                  </a:lnTo>
                  <a:lnTo>
                    <a:pt x="119" y="19"/>
                  </a:lnTo>
                  <a:lnTo>
                    <a:pt x="106" y="22"/>
                  </a:lnTo>
                  <a:lnTo>
                    <a:pt x="94" y="28"/>
                  </a:lnTo>
                  <a:lnTo>
                    <a:pt x="82" y="35"/>
                  </a:lnTo>
                  <a:lnTo>
                    <a:pt x="71" y="43"/>
                  </a:lnTo>
                  <a:lnTo>
                    <a:pt x="59" y="51"/>
                  </a:lnTo>
                  <a:lnTo>
                    <a:pt x="47" y="58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8" y="84"/>
                  </a:lnTo>
                  <a:lnTo>
                    <a:pt x="14" y="95"/>
                  </a:lnTo>
                  <a:lnTo>
                    <a:pt x="10" y="107"/>
                  </a:lnTo>
                  <a:lnTo>
                    <a:pt x="4" y="102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1" y="86"/>
                  </a:lnTo>
                  <a:lnTo>
                    <a:pt x="10" y="70"/>
                  </a:lnTo>
                  <a:lnTo>
                    <a:pt x="19" y="57"/>
                  </a:lnTo>
                  <a:lnTo>
                    <a:pt x="33" y="47"/>
                  </a:lnTo>
                  <a:lnTo>
                    <a:pt x="47" y="39"/>
                  </a:lnTo>
                  <a:lnTo>
                    <a:pt x="63" y="32"/>
                  </a:lnTo>
                  <a:lnTo>
                    <a:pt x="77" y="23"/>
                  </a:lnTo>
                  <a:lnTo>
                    <a:pt x="92" y="15"/>
                  </a:lnTo>
                  <a:lnTo>
                    <a:pt x="105" y="5"/>
                  </a:lnTo>
                  <a:lnTo>
                    <a:pt x="112" y="8"/>
                  </a:lnTo>
                  <a:lnTo>
                    <a:pt x="120" y="7"/>
                  </a:lnTo>
                  <a:lnTo>
                    <a:pt x="127" y="5"/>
                  </a:lnTo>
                  <a:lnTo>
                    <a:pt x="133" y="2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50" y="1"/>
                  </a:lnTo>
                  <a:lnTo>
                    <a:pt x="15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114">
              <a:extLst>
                <a:ext uri="{FF2B5EF4-FFF2-40B4-BE49-F238E27FC236}">
                  <a16:creationId xmlns:a16="http://schemas.microsoft.com/office/drawing/2014/main" id="{0C01A008-F6A8-4EAD-AB0B-8FED20713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1581"/>
              <a:ext cx="33" cy="29"/>
            </a:xfrm>
            <a:custGeom>
              <a:avLst/>
              <a:gdLst>
                <a:gd name="T0" fmla="*/ 1 w 65"/>
                <a:gd name="T1" fmla="*/ 0 h 59"/>
                <a:gd name="T2" fmla="*/ 1 w 65"/>
                <a:gd name="T3" fmla="*/ 0 h 59"/>
                <a:gd name="T4" fmla="*/ 1 w 65"/>
                <a:gd name="T5" fmla="*/ 0 h 59"/>
                <a:gd name="T6" fmla="*/ 1 w 65"/>
                <a:gd name="T7" fmla="*/ 0 h 59"/>
                <a:gd name="T8" fmla="*/ 1 w 65"/>
                <a:gd name="T9" fmla="*/ 0 h 59"/>
                <a:gd name="T10" fmla="*/ 1 w 65"/>
                <a:gd name="T11" fmla="*/ 0 h 59"/>
                <a:gd name="T12" fmla="*/ 1 w 65"/>
                <a:gd name="T13" fmla="*/ 0 h 59"/>
                <a:gd name="T14" fmla="*/ 1 w 65"/>
                <a:gd name="T15" fmla="*/ 0 h 59"/>
                <a:gd name="T16" fmla="*/ 1 w 65"/>
                <a:gd name="T17" fmla="*/ 0 h 59"/>
                <a:gd name="T18" fmla="*/ 1 w 65"/>
                <a:gd name="T19" fmla="*/ 0 h 59"/>
                <a:gd name="T20" fmla="*/ 1 w 65"/>
                <a:gd name="T21" fmla="*/ 0 h 59"/>
                <a:gd name="T22" fmla="*/ 1 w 65"/>
                <a:gd name="T23" fmla="*/ 0 h 59"/>
                <a:gd name="T24" fmla="*/ 1 w 65"/>
                <a:gd name="T25" fmla="*/ 0 h 59"/>
                <a:gd name="T26" fmla="*/ 1 w 65"/>
                <a:gd name="T27" fmla="*/ 0 h 59"/>
                <a:gd name="T28" fmla="*/ 1 w 65"/>
                <a:gd name="T29" fmla="*/ 0 h 59"/>
                <a:gd name="T30" fmla="*/ 1 w 65"/>
                <a:gd name="T31" fmla="*/ 0 h 59"/>
                <a:gd name="T32" fmla="*/ 1 w 65"/>
                <a:gd name="T33" fmla="*/ 0 h 59"/>
                <a:gd name="T34" fmla="*/ 1 w 65"/>
                <a:gd name="T35" fmla="*/ 0 h 59"/>
                <a:gd name="T36" fmla="*/ 1 w 65"/>
                <a:gd name="T37" fmla="*/ 0 h 59"/>
                <a:gd name="T38" fmla="*/ 1 w 65"/>
                <a:gd name="T39" fmla="*/ 0 h 59"/>
                <a:gd name="T40" fmla="*/ 1 w 65"/>
                <a:gd name="T41" fmla="*/ 0 h 59"/>
                <a:gd name="T42" fmla="*/ 0 w 65"/>
                <a:gd name="T43" fmla="*/ 0 h 59"/>
                <a:gd name="T44" fmla="*/ 1 w 65"/>
                <a:gd name="T45" fmla="*/ 0 h 59"/>
                <a:gd name="T46" fmla="*/ 1 w 65"/>
                <a:gd name="T47" fmla="*/ 0 h 59"/>
                <a:gd name="T48" fmla="*/ 1 w 65"/>
                <a:gd name="T49" fmla="*/ 0 h 59"/>
                <a:gd name="T50" fmla="*/ 1 w 65"/>
                <a:gd name="T51" fmla="*/ 0 h 59"/>
                <a:gd name="T52" fmla="*/ 1 w 65"/>
                <a:gd name="T53" fmla="*/ 0 h 59"/>
                <a:gd name="T54" fmla="*/ 1 w 65"/>
                <a:gd name="T55" fmla="*/ 0 h 59"/>
                <a:gd name="T56" fmla="*/ 1 w 65"/>
                <a:gd name="T57" fmla="*/ 0 h 59"/>
                <a:gd name="T58" fmla="*/ 1 w 65"/>
                <a:gd name="T59" fmla="*/ 0 h 59"/>
                <a:gd name="T60" fmla="*/ 1 w 65"/>
                <a:gd name="T61" fmla="*/ 0 h 59"/>
                <a:gd name="T62" fmla="*/ 1 w 65"/>
                <a:gd name="T63" fmla="*/ 0 h 59"/>
                <a:gd name="T64" fmla="*/ 1 w 65"/>
                <a:gd name="T65" fmla="*/ 0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9">
                  <a:moveTo>
                    <a:pt x="65" y="21"/>
                  </a:moveTo>
                  <a:lnTo>
                    <a:pt x="63" y="31"/>
                  </a:lnTo>
                  <a:lnTo>
                    <a:pt x="60" y="40"/>
                  </a:lnTo>
                  <a:lnTo>
                    <a:pt x="56" y="48"/>
                  </a:lnTo>
                  <a:lnTo>
                    <a:pt x="50" y="56"/>
                  </a:lnTo>
                  <a:lnTo>
                    <a:pt x="43" y="55"/>
                  </a:lnTo>
                  <a:lnTo>
                    <a:pt x="37" y="58"/>
                  </a:lnTo>
                  <a:lnTo>
                    <a:pt x="32" y="59"/>
                  </a:lnTo>
                  <a:lnTo>
                    <a:pt x="26" y="56"/>
                  </a:lnTo>
                  <a:lnTo>
                    <a:pt x="36" y="49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0" y="17"/>
                  </a:lnTo>
                  <a:lnTo>
                    <a:pt x="44" y="19"/>
                  </a:lnTo>
                  <a:lnTo>
                    <a:pt x="39" y="20"/>
                  </a:lnTo>
                  <a:lnTo>
                    <a:pt x="33" y="23"/>
                  </a:lnTo>
                  <a:lnTo>
                    <a:pt x="28" y="27"/>
                  </a:lnTo>
                  <a:lnTo>
                    <a:pt x="21" y="30"/>
                  </a:lnTo>
                  <a:lnTo>
                    <a:pt x="15" y="33"/>
                  </a:lnTo>
                  <a:lnTo>
                    <a:pt x="8" y="34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8" y="17"/>
                  </a:lnTo>
                  <a:lnTo>
                    <a:pt x="25" y="13"/>
                  </a:lnTo>
                  <a:lnTo>
                    <a:pt x="33" y="9"/>
                  </a:lnTo>
                  <a:lnTo>
                    <a:pt x="42" y="5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9"/>
                  </a:lnTo>
                  <a:lnTo>
                    <a:pt x="6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115">
              <a:extLst>
                <a:ext uri="{FF2B5EF4-FFF2-40B4-BE49-F238E27FC236}">
                  <a16:creationId xmlns:a16="http://schemas.microsoft.com/office/drawing/2014/main" id="{92AD38C8-5A94-4FC2-A707-4E74248DB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80"/>
              <a:ext cx="65" cy="14"/>
            </a:xfrm>
            <a:custGeom>
              <a:avLst/>
              <a:gdLst>
                <a:gd name="T0" fmla="*/ 1 w 130"/>
                <a:gd name="T1" fmla="*/ 1 h 28"/>
                <a:gd name="T2" fmla="*/ 1 w 130"/>
                <a:gd name="T3" fmla="*/ 1 h 28"/>
                <a:gd name="T4" fmla="*/ 1 w 130"/>
                <a:gd name="T5" fmla="*/ 1 h 28"/>
                <a:gd name="T6" fmla="*/ 1 w 130"/>
                <a:gd name="T7" fmla="*/ 1 h 28"/>
                <a:gd name="T8" fmla="*/ 1 w 130"/>
                <a:gd name="T9" fmla="*/ 1 h 28"/>
                <a:gd name="T10" fmla="*/ 1 w 130"/>
                <a:gd name="T11" fmla="*/ 1 h 28"/>
                <a:gd name="T12" fmla="*/ 1 w 130"/>
                <a:gd name="T13" fmla="*/ 1 h 28"/>
                <a:gd name="T14" fmla="*/ 1 w 130"/>
                <a:gd name="T15" fmla="*/ 1 h 28"/>
                <a:gd name="T16" fmla="*/ 0 w 130"/>
                <a:gd name="T17" fmla="*/ 1 h 28"/>
                <a:gd name="T18" fmla="*/ 1 w 130"/>
                <a:gd name="T19" fmla="*/ 1 h 28"/>
                <a:gd name="T20" fmla="*/ 1 w 130"/>
                <a:gd name="T21" fmla="*/ 1 h 28"/>
                <a:gd name="T22" fmla="*/ 1 w 130"/>
                <a:gd name="T23" fmla="*/ 1 h 28"/>
                <a:gd name="T24" fmla="*/ 1 w 130"/>
                <a:gd name="T25" fmla="*/ 1 h 28"/>
                <a:gd name="T26" fmla="*/ 1 w 130"/>
                <a:gd name="T27" fmla="*/ 1 h 28"/>
                <a:gd name="T28" fmla="*/ 1 w 130"/>
                <a:gd name="T29" fmla="*/ 1 h 28"/>
                <a:gd name="T30" fmla="*/ 1 w 130"/>
                <a:gd name="T31" fmla="*/ 1 h 28"/>
                <a:gd name="T32" fmla="*/ 1 w 130"/>
                <a:gd name="T33" fmla="*/ 1 h 28"/>
                <a:gd name="T34" fmla="*/ 1 w 130"/>
                <a:gd name="T35" fmla="*/ 1 h 28"/>
                <a:gd name="T36" fmla="*/ 1 w 130"/>
                <a:gd name="T37" fmla="*/ 0 h 28"/>
                <a:gd name="T38" fmla="*/ 1 w 130"/>
                <a:gd name="T39" fmla="*/ 0 h 28"/>
                <a:gd name="T40" fmla="*/ 1 w 130"/>
                <a:gd name="T41" fmla="*/ 1 h 28"/>
                <a:gd name="T42" fmla="*/ 1 w 130"/>
                <a:gd name="T43" fmla="*/ 1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0" h="28">
                  <a:moveTo>
                    <a:pt x="130" y="11"/>
                  </a:moveTo>
                  <a:lnTo>
                    <a:pt x="113" y="14"/>
                  </a:lnTo>
                  <a:lnTo>
                    <a:pt x="98" y="17"/>
                  </a:lnTo>
                  <a:lnTo>
                    <a:pt x="81" y="20"/>
                  </a:lnTo>
                  <a:lnTo>
                    <a:pt x="66" y="22"/>
                  </a:lnTo>
                  <a:lnTo>
                    <a:pt x="49" y="25"/>
                  </a:lnTo>
                  <a:lnTo>
                    <a:pt x="32" y="27"/>
                  </a:lnTo>
                  <a:lnTo>
                    <a:pt x="17" y="28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4" y="18"/>
                  </a:lnTo>
                  <a:lnTo>
                    <a:pt x="24" y="17"/>
                  </a:lnTo>
                  <a:lnTo>
                    <a:pt x="32" y="14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70" y="6"/>
                  </a:lnTo>
                  <a:lnTo>
                    <a:pt x="81" y="3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30" y="1"/>
                  </a:lnTo>
                  <a:lnTo>
                    <a:pt x="1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116">
              <a:extLst>
                <a:ext uri="{FF2B5EF4-FFF2-40B4-BE49-F238E27FC236}">
                  <a16:creationId xmlns:a16="http://schemas.microsoft.com/office/drawing/2014/main" id="{308AFA5F-8B56-40FB-BB84-0693B3D3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10"/>
              <a:ext cx="269" cy="62"/>
            </a:xfrm>
            <a:custGeom>
              <a:avLst/>
              <a:gdLst>
                <a:gd name="T0" fmla="*/ 1 w 537"/>
                <a:gd name="T1" fmla="*/ 0 h 124"/>
                <a:gd name="T2" fmla="*/ 1 w 537"/>
                <a:gd name="T3" fmla="*/ 1 h 124"/>
                <a:gd name="T4" fmla="*/ 1 w 537"/>
                <a:gd name="T5" fmla="*/ 1 h 124"/>
                <a:gd name="T6" fmla="*/ 1 w 537"/>
                <a:gd name="T7" fmla="*/ 1 h 124"/>
                <a:gd name="T8" fmla="*/ 1 w 537"/>
                <a:gd name="T9" fmla="*/ 1 h 124"/>
                <a:gd name="T10" fmla="*/ 1 w 537"/>
                <a:gd name="T11" fmla="*/ 1 h 124"/>
                <a:gd name="T12" fmla="*/ 1 w 537"/>
                <a:gd name="T13" fmla="*/ 1 h 124"/>
                <a:gd name="T14" fmla="*/ 1 w 537"/>
                <a:gd name="T15" fmla="*/ 1 h 124"/>
                <a:gd name="T16" fmla="*/ 1 w 537"/>
                <a:gd name="T17" fmla="*/ 1 h 124"/>
                <a:gd name="T18" fmla="*/ 1 w 537"/>
                <a:gd name="T19" fmla="*/ 1 h 124"/>
                <a:gd name="T20" fmla="*/ 1 w 537"/>
                <a:gd name="T21" fmla="*/ 1 h 124"/>
                <a:gd name="T22" fmla="*/ 1 w 537"/>
                <a:gd name="T23" fmla="*/ 1 h 124"/>
                <a:gd name="T24" fmla="*/ 1 w 537"/>
                <a:gd name="T25" fmla="*/ 1 h 124"/>
                <a:gd name="T26" fmla="*/ 1 w 537"/>
                <a:gd name="T27" fmla="*/ 1 h 124"/>
                <a:gd name="T28" fmla="*/ 1 w 537"/>
                <a:gd name="T29" fmla="*/ 1 h 124"/>
                <a:gd name="T30" fmla="*/ 1 w 537"/>
                <a:gd name="T31" fmla="*/ 1 h 124"/>
                <a:gd name="T32" fmla="*/ 1 w 537"/>
                <a:gd name="T33" fmla="*/ 1 h 124"/>
                <a:gd name="T34" fmla="*/ 1 w 537"/>
                <a:gd name="T35" fmla="*/ 1 h 124"/>
                <a:gd name="T36" fmla="*/ 1 w 537"/>
                <a:gd name="T37" fmla="*/ 1 h 124"/>
                <a:gd name="T38" fmla="*/ 1 w 537"/>
                <a:gd name="T39" fmla="*/ 1 h 124"/>
                <a:gd name="T40" fmla="*/ 1 w 537"/>
                <a:gd name="T41" fmla="*/ 1 h 124"/>
                <a:gd name="T42" fmla="*/ 1 w 537"/>
                <a:gd name="T43" fmla="*/ 1 h 124"/>
                <a:gd name="T44" fmla="*/ 1 w 537"/>
                <a:gd name="T45" fmla="*/ 1 h 124"/>
                <a:gd name="T46" fmla="*/ 1 w 537"/>
                <a:gd name="T47" fmla="*/ 1 h 124"/>
                <a:gd name="T48" fmla="*/ 1 w 537"/>
                <a:gd name="T49" fmla="*/ 1 h 124"/>
                <a:gd name="T50" fmla="*/ 1 w 537"/>
                <a:gd name="T51" fmla="*/ 1 h 124"/>
                <a:gd name="T52" fmla="*/ 1 w 537"/>
                <a:gd name="T53" fmla="*/ 1 h 124"/>
                <a:gd name="T54" fmla="*/ 1 w 537"/>
                <a:gd name="T55" fmla="*/ 1 h 124"/>
                <a:gd name="T56" fmla="*/ 0 w 537"/>
                <a:gd name="T57" fmla="*/ 1 h 124"/>
                <a:gd name="T58" fmla="*/ 1 w 537"/>
                <a:gd name="T59" fmla="*/ 1 h 124"/>
                <a:gd name="T60" fmla="*/ 1 w 537"/>
                <a:gd name="T61" fmla="*/ 1 h 124"/>
                <a:gd name="T62" fmla="*/ 1 w 537"/>
                <a:gd name="T63" fmla="*/ 1 h 124"/>
                <a:gd name="T64" fmla="*/ 1 w 537"/>
                <a:gd name="T65" fmla="*/ 1 h 124"/>
                <a:gd name="T66" fmla="*/ 1 w 537"/>
                <a:gd name="T67" fmla="*/ 1 h 124"/>
                <a:gd name="T68" fmla="*/ 1 w 537"/>
                <a:gd name="T69" fmla="*/ 1 h 124"/>
                <a:gd name="T70" fmla="*/ 1 w 537"/>
                <a:gd name="T71" fmla="*/ 1 h 124"/>
                <a:gd name="T72" fmla="*/ 1 w 537"/>
                <a:gd name="T73" fmla="*/ 1 h 124"/>
                <a:gd name="T74" fmla="*/ 1 w 537"/>
                <a:gd name="T75" fmla="*/ 1 h 124"/>
                <a:gd name="T76" fmla="*/ 1 w 537"/>
                <a:gd name="T77" fmla="*/ 1 h 124"/>
                <a:gd name="T78" fmla="*/ 1 w 537"/>
                <a:gd name="T79" fmla="*/ 1 h 124"/>
                <a:gd name="T80" fmla="*/ 1 w 537"/>
                <a:gd name="T81" fmla="*/ 1 h 124"/>
                <a:gd name="T82" fmla="*/ 1 w 537"/>
                <a:gd name="T83" fmla="*/ 1 h 124"/>
                <a:gd name="T84" fmla="*/ 1 w 537"/>
                <a:gd name="T85" fmla="*/ 1 h 124"/>
                <a:gd name="T86" fmla="*/ 1 w 537"/>
                <a:gd name="T87" fmla="*/ 1 h 124"/>
                <a:gd name="T88" fmla="*/ 1 w 537"/>
                <a:gd name="T89" fmla="*/ 1 h 124"/>
                <a:gd name="T90" fmla="*/ 1 w 537"/>
                <a:gd name="T91" fmla="*/ 1 h 124"/>
                <a:gd name="T92" fmla="*/ 1 w 537"/>
                <a:gd name="T93" fmla="*/ 1 h 124"/>
                <a:gd name="T94" fmla="*/ 1 w 537"/>
                <a:gd name="T95" fmla="*/ 1 h 124"/>
                <a:gd name="T96" fmla="*/ 1 w 537"/>
                <a:gd name="T97" fmla="*/ 1 h 124"/>
                <a:gd name="T98" fmla="*/ 1 w 537"/>
                <a:gd name="T99" fmla="*/ 1 h 124"/>
                <a:gd name="T100" fmla="*/ 1 w 537"/>
                <a:gd name="T101" fmla="*/ 1 h 124"/>
                <a:gd name="T102" fmla="*/ 1 w 537"/>
                <a:gd name="T103" fmla="*/ 1 h 124"/>
                <a:gd name="T104" fmla="*/ 1 w 537"/>
                <a:gd name="T105" fmla="*/ 0 h 1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7" h="124">
                  <a:moveTo>
                    <a:pt x="537" y="0"/>
                  </a:moveTo>
                  <a:lnTo>
                    <a:pt x="536" y="11"/>
                  </a:lnTo>
                  <a:lnTo>
                    <a:pt x="529" y="18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8" y="30"/>
                  </a:lnTo>
                  <a:lnTo>
                    <a:pt x="484" y="32"/>
                  </a:lnTo>
                  <a:lnTo>
                    <a:pt x="466" y="34"/>
                  </a:lnTo>
                  <a:lnTo>
                    <a:pt x="445" y="37"/>
                  </a:lnTo>
                  <a:lnTo>
                    <a:pt x="423" y="39"/>
                  </a:lnTo>
                  <a:lnTo>
                    <a:pt x="399" y="44"/>
                  </a:lnTo>
                  <a:lnTo>
                    <a:pt x="375" y="48"/>
                  </a:lnTo>
                  <a:lnTo>
                    <a:pt x="351" y="52"/>
                  </a:lnTo>
                  <a:lnTo>
                    <a:pt x="325" y="58"/>
                  </a:lnTo>
                  <a:lnTo>
                    <a:pt x="297" y="63"/>
                  </a:lnTo>
                  <a:lnTo>
                    <a:pt x="269" y="69"/>
                  </a:lnTo>
                  <a:lnTo>
                    <a:pt x="242" y="74"/>
                  </a:lnTo>
                  <a:lnTo>
                    <a:pt x="214" y="80"/>
                  </a:lnTo>
                  <a:lnTo>
                    <a:pt x="187" y="86"/>
                  </a:lnTo>
                  <a:lnTo>
                    <a:pt x="161" y="91"/>
                  </a:lnTo>
                  <a:lnTo>
                    <a:pt x="136" y="97"/>
                  </a:lnTo>
                  <a:lnTo>
                    <a:pt x="111" y="103"/>
                  </a:lnTo>
                  <a:lnTo>
                    <a:pt x="88" y="107"/>
                  </a:lnTo>
                  <a:lnTo>
                    <a:pt x="69" y="111"/>
                  </a:lnTo>
                  <a:lnTo>
                    <a:pt x="49" y="115"/>
                  </a:lnTo>
                  <a:lnTo>
                    <a:pt x="32" y="118"/>
                  </a:lnTo>
                  <a:lnTo>
                    <a:pt x="20" y="121"/>
                  </a:lnTo>
                  <a:lnTo>
                    <a:pt x="8" y="122"/>
                  </a:lnTo>
                  <a:lnTo>
                    <a:pt x="0" y="124"/>
                  </a:lnTo>
                  <a:lnTo>
                    <a:pt x="13" y="118"/>
                  </a:lnTo>
                  <a:lnTo>
                    <a:pt x="28" y="111"/>
                  </a:lnTo>
                  <a:lnTo>
                    <a:pt x="48" y="104"/>
                  </a:lnTo>
                  <a:lnTo>
                    <a:pt x="71" y="97"/>
                  </a:lnTo>
                  <a:lnTo>
                    <a:pt x="97" y="88"/>
                  </a:lnTo>
                  <a:lnTo>
                    <a:pt x="126" y="80"/>
                  </a:lnTo>
                  <a:lnTo>
                    <a:pt x="157" y="72"/>
                  </a:lnTo>
                  <a:lnTo>
                    <a:pt x="190" y="65"/>
                  </a:lnTo>
                  <a:lnTo>
                    <a:pt x="224" y="56"/>
                  </a:lnTo>
                  <a:lnTo>
                    <a:pt x="260" y="48"/>
                  </a:lnTo>
                  <a:lnTo>
                    <a:pt x="298" y="41"/>
                  </a:lnTo>
                  <a:lnTo>
                    <a:pt x="334" y="34"/>
                  </a:lnTo>
                  <a:lnTo>
                    <a:pt x="374" y="28"/>
                  </a:lnTo>
                  <a:lnTo>
                    <a:pt x="411" y="23"/>
                  </a:lnTo>
                  <a:lnTo>
                    <a:pt x="449" y="18"/>
                  </a:lnTo>
                  <a:lnTo>
                    <a:pt x="486" y="14"/>
                  </a:lnTo>
                  <a:lnTo>
                    <a:pt x="493" y="14"/>
                  </a:lnTo>
                  <a:lnTo>
                    <a:pt x="500" y="14"/>
                  </a:lnTo>
                  <a:lnTo>
                    <a:pt x="505" y="13"/>
                  </a:lnTo>
                  <a:lnTo>
                    <a:pt x="512" y="10"/>
                  </a:lnTo>
                  <a:lnTo>
                    <a:pt x="518" y="7"/>
                  </a:lnTo>
                  <a:lnTo>
                    <a:pt x="525" y="4"/>
                  </a:lnTo>
                  <a:lnTo>
                    <a:pt x="530" y="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117">
              <a:extLst>
                <a:ext uri="{FF2B5EF4-FFF2-40B4-BE49-F238E27FC236}">
                  <a16:creationId xmlns:a16="http://schemas.microsoft.com/office/drawing/2014/main" id="{F1CB4531-3968-49EE-B625-5A4DD64D5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618"/>
              <a:ext cx="49" cy="29"/>
            </a:xfrm>
            <a:custGeom>
              <a:avLst/>
              <a:gdLst>
                <a:gd name="T0" fmla="*/ 0 w 100"/>
                <a:gd name="T1" fmla="*/ 1 h 58"/>
                <a:gd name="T2" fmla="*/ 0 w 100"/>
                <a:gd name="T3" fmla="*/ 1 h 58"/>
                <a:gd name="T4" fmla="*/ 0 w 100"/>
                <a:gd name="T5" fmla="*/ 1 h 58"/>
                <a:gd name="T6" fmla="*/ 0 w 100"/>
                <a:gd name="T7" fmla="*/ 1 h 58"/>
                <a:gd name="T8" fmla="*/ 0 w 100"/>
                <a:gd name="T9" fmla="*/ 1 h 58"/>
                <a:gd name="T10" fmla="*/ 0 w 100"/>
                <a:gd name="T11" fmla="*/ 1 h 58"/>
                <a:gd name="T12" fmla="*/ 0 w 100"/>
                <a:gd name="T13" fmla="*/ 1 h 58"/>
                <a:gd name="T14" fmla="*/ 0 w 100"/>
                <a:gd name="T15" fmla="*/ 1 h 58"/>
                <a:gd name="T16" fmla="*/ 0 w 100"/>
                <a:gd name="T17" fmla="*/ 1 h 58"/>
                <a:gd name="T18" fmla="*/ 0 w 100"/>
                <a:gd name="T19" fmla="*/ 1 h 58"/>
                <a:gd name="T20" fmla="*/ 0 w 100"/>
                <a:gd name="T21" fmla="*/ 1 h 58"/>
                <a:gd name="T22" fmla="*/ 0 w 100"/>
                <a:gd name="T23" fmla="*/ 1 h 58"/>
                <a:gd name="T24" fmla="*/ 0 w 100"/>
                <a:gd name="T25" fmla="*/ 1 h 58"/>
                <a:gd name="T26" fmla="*/ 0 w 100"/>
                <a:gd name="T27" fmla="*/ 1 h 58"/>
                <a:gd name="T28" fmla="*/ 0 w 100"/>
                <a:gd name="T29" fmla="*/ 1 h 58"/>
                <a:gd name="T30" fmla="*/ 0 w 100"/>
                <a:gd name="T31" fmla="*/ 0 h 58"/>
                <a:gd name="T32" fmla="*/ 0 w 100"/>
                <a:gd name="T33" fmla="*/ 0 h 58"/>
                <a:gd name="T34" fmla="*/ 0 w 100"/>
                <a:gd name="T35" fmla="*/ 0 h 58"/>
                <a:gd name="T36" fmla="*/ 0 w 100"/>
                <a:gd name="T37" fmla="*/ 1 h 58"/>
                <a:gd name="T38" fmla="*/ 0 w 100"/>
                <a:gd name="T39" fmla="*/ 1 h 58"/>
                <a:gd name="T40" fmla="*/ 0 w 100"/>
                <a:gd name="T41" fmla="*/ 1 h 58"/>
                <a:gd name="T42" fmla="*/ 0 w 100"/>
                <a:gd name="T43" fmla="*/ 1 h 58"/>
                <a:gd name="T44" fmla="*/ 0 w 100"/>
                <a:gd name="T45" fmla="*/ 1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58">
                  <a:moveTo>
                    <a:pt x="100" y="49"/>
                  </a:moveTo>
                  <a:lnTo>
                    <a:pt x="100" y="58"/>
                  </a:lnTo>
                  <a:lnTo>
                    <a:pt x="90" y="53"/>
                  </a:lnTo>
                  <a:lnTo>
                    <a:pt x="83" y="44"/>
                  </a:lnTo>
                  <a:lnTo>
                    <a:pt x="76" y="35"/>
                  </a:lnTo>
                  <a:lnTo>
                    <a:pt x="70" y="25"/>
                  </a:lnTo>
                  <a:lnTo>
                    <a:pt x="62" y="22"/>
                  </a:lnTo>
                  <a:lnTo>
                    <a:pt x="54" y="19"/>
                  </a:lnTo>
                  <a:lnTo>
                    <a:pt x="45" y="16"/>
                  </a:lnTo>
                  <a:lnTo>
                    <a:pt x="35" y="15"/>
                  </a:lnTo>
                  <a:lnTo>
                    <a:pt x="27" y="12"/>
                  </a:lnTo>
                  <a:lnTo>
                    <a:pt x="17" y="11"/>
                  </a:lnTo>
                  <a:lnTo>
                    <a:pt x="9" y="9"/>
                  </a:lnTo>
                  <a:lnTo>
                    <a:pt x="0" y="7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5" y="2"/>
                  </a:lnTo>
                  <a:lnTo>
                    <a:pt x="55" y="5"/>
                  </a:lnTo>
                  <a:lnTo>
                    <a:pt x="65" y="8"/>
                  </a:lnTo>
                  <a:lnTo>
                    <a:pt x="75" y="12"/>
                  </a:lnTo>
                  <a:lnTo>
                    <a:pt x="10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118">
              <a:extLst>
                <a:ext uri="{FF2B5EF4-FFF2-40B4-BE49-F238E27FC236}">
                  <a16:creationId xmlns:a16="http://schemas.microsoft.com/office/drawing/2014/main" id="{5129C363-6CA2-4433-BFEC-A0EA2C69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" y="1647"/>
              <a:ext cx="162" cy="79"/>
            </a:xfrm>
            <a:custGeom>
              <a:avLst/>
              <a:gdLst>
                <a:gd name="T0" fmla="*/ 1 w 323"/>
                <a:gd name="T1" fmla="*/ 1 h 158"/>
                <a:gd name="T2" fmla="*/ 1 w 323"/>
                <a:gd name="T3" fmla="*/ 1 h 158"/>
                <a:gd name="T4" fmla="*/ 1 w 323"/>
                <a:gd name="T5" fmla="*/ 1 h 158"/>
                <a:gd name="T6" fmla="*/ 1 w 323"/>
                <a:gd name="T7" fmla="*/ 1 h 158"/>
                <a:gd name="T8" fmla="*/ 1 w 323"/>
                <a:gd name="T9" fmla="*/ 1 h 158"/>
                <a:gd name="T10" fmla="*/ 1 w 323"/>
                <a:gd name="T11" fmla="*/ 1 h 158"/>
                <a:gd name="T12" fmla="*/ 1 w 323"/>
                <a:gd name="T13" fmla="*/ 1 h 158"/>
                <a:gd name="T14" fmla="*/ 1 w 323"/>
                <a:gd name="T15" fmla="*/ 1 h 158"/>
                <a:gd name="T16" fmla="*/ 1 w 323"/>
                <a:gd name="T17" fmla="*/ 1 h 158"/>
                <a:gd name="T18" fmla="*/ 1 w 323"/>
                <a:gd name="T19" fmla="*/ 1 h 158"/>
                <a:gd name="T20" fmla="*/ 1 w 323"/>
                <a:gd name="T21" fmla="*/ 1 h 158"/>
                <a:gd name="T22" fmla="*/ 1 w 323"/>
                <a:gd name="T23" fmla="*/ 1 h 158"/>
                <a:gd name="T24" fmla="*/ 1 w 323"/>
                <a:gd name="T25" fmla="*/ 1 h 158"/>
                <a:gd name="T26" fmla="*/ 1 w 323"/>
                <a:gd name="T27" fmla="*/ 1 h 158"/>
                <a:gd name="T28" fmla="*/ 1 w 323"/>
                <a:gd name="T29" fmla="*/ 1 h 158"/>
                <a:gd name="T30" fmla="*/ 1 w 323"/>
                <a:gd name="T31" fmla="*/ 1 h 158"/>
                <a:gd name="T32" fmla="*/ 1 w 323"/>
                <a:gd name="T33" fmla="*/ 1 h 158"/>
                <a:gd name="T34" fmla="*/ 1 w 323"/>
                <a:gd name="T35" fmla="*/ 1 h 158"/>
                <a:gd name="T36" fmla="*/ 1 w 323"/>
                <a:gd name="T37" fmla="*/ 1 h 158"/>
                <a:gd name="T38" fmla="*/ 1 w 323"/>
                <a:gd name="T39" fmla="*/ 1 h 158"/>
                <a:gd name="T40" fmla="*/ 1 w 323"/>
                <a:gd name="T41" fmla="*/ 1 h 158"/>
                <a:gd name="T42" fmla="*/ 1 w 323"/>
                <a:gd name="T43" fmla="*/ 1 h 158"/>
                <a:gd name="T44" fmla="*/ 1 w 323"/>
                <a:gd name="T45" fmla="*/ 1 h 158"/>
                <a:gd name="T46" fmla="*/ 1 w 323"/>
                <a:gd name="T47" fmla="*/ 1 h 158"/>
                <a:gd name="T48" fmla="*/ 1 w 323"/>
                <a:gd name="T49" fmla="*/ 1 h 158"/>
                <a:gd name="T50" fmla="*/ 1 w 323"/>
                <a:gd name="T51" fmla="*/ 1 h 158"/>
                <a:gd name="T52" fmla="*/ 1 w 323"/>
                <a:gd name="T53" fmla="*/ 1 h 158"/>
                <a:gd name="T54" fmla="*/ 1 w 323"/>
                <a:gd name="T55" fmla="*/ 1 h 158"/>
                <a:gd name="T56" fmla="*/ 0 w 323"/>
                <a:gd name="T57" fmla="*/ 1 h 158"/>
                <a:gd name="T58" fmla="*/ 1 w 323"/>
                <a:gd name="T59" fmla="*/ 1 h 158"/>
                <a:gd name="T60" fmla="*/ 1 w 323"/>
                <a:gd name="T61" fmla="*/ 1 h 158"/>
                <a:gd name="T62" fmla="*/ 1 w 323"/>
                <a:gd name="T63" fmla="*/ 1 h 158"/>
                <a:gd name="T64" fmla="*/ 1 w 323"/>
                <a:gd name="T65" fmla="*/ 1 h 158"/>
                <a:gd name="T66" fmla="*/ 1 w 323"/>
                <a:gd name="T67" fmla="*/ 0 h 158"/>
                <a:gd name="T68" fmla="*/ 1 w 323"/>
                <a:gd name="T69" fmla="*/ 1 h 158"/>
                <a:gd name="T70" fmla="*/ 1 w 323"/>
                <a:gd name="T71" fmla="*/ 1 h 158"/>
                <a:gd name="T72" fmla="*/ 1 w 323"/>
                <a:gd name="T73" fmla="*/ 1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3" h="158">
                  <a:moveTo>
                    <a:pt x="193" y="6"/>
                  </a:moveTo>
                  <a:lnTo>
                    <a:pt x="201" y="13"/>
                  </a:lnTo>
                  <a:lnTo>
                    <a:pt x="211" y="17"/>
                  </a:lnTo>
                  <a:lnTo>
                    <a:pt x="222" y="18"/>
                  </a:lnTo>
                  <a:lnTo>
                    <a:pt x="233" y="20"/>
                  </a:lnTo>
                  <a:lnTo>
                    <a:pt x="239" y="27"/>
                  </a:lnTo>
                  <a:lnTo>
                    <a:pt x="247" y="30"/>
                  </a:lnTo>
                  <a:lnTo>
                    <a:pt x="256" y="32"/>
                  </a:lnTo>
                  <a:lnTo>
                    <a:pt x="264" y="34"/>
                  </a:lnTo>
                  <a:lnTo>
                    <a:pt x="273" y="35"/>
                  </a:lnTo>
                  <a:lnTo>
                    <a:pt x="278" y="39"/>
                  </a:lnTo>
                  <a:lnTo>
                    <a:pt x="282" y="45"/>
                  </a:lnTo>
                  <a:lnTo>
                    <a:pt x="284" y="56"/>
                  </a:lnTo>
                  <a:lnTo>
                    <a:pt x="292" y="67"/>
                  </a:lnTo>
                  <a:lnTo>
                    <a:pt x="301" y="79"/>
                  </a:lnTo>
                  <a:lnTo>
                    <a:pt x="309" y="91"/>
                  </a:lnTo>
                  <a:lnTo>
                    <a:pt x="315" y="104"/>
                  </a:lnTo>
                  <a:lnTo>
                    <a:pt x="320" y="116"/>
                  </a:lnTo>
                  <a:lnTo>
                    <a:pt x="323" y="130"/>
                  </a:lnTo>
                  <a:lnTo>
                    <a:pt x="323" y="144"/>
                  </a:lnTo>
                  <a:lnTo>
                    <a:pt x="322" y="158"/>
                  </a:lnTo>
                  <a:lnTo>
                    <a:pt x="315" y="158"/>
                  </a:lnTo>
                  <a:lnTo>
                    <a:pt x="312" y="142"/>
                  </a:lnTo>
                  <a:lnTo>
                    <a:pt x="308" y="126"/>
                  </a:lnTo>
                  <a:lnTo>
                    <a:pt x="302" y="109"/>
                  </a:lnTo>
                  <a:lnTo>
                    <a:pt x="295" y="94"/>
                  </a:lnTo>
                  <a:lnTo>
                    <a:pt x="287" y="80"/>
                  </a:lnTo>
                  <a:lnTo>
                    <a:pt x="277" y="66"/>
                  </a:lnTo>
                  <a:lnTo>
                    <a:pt x="266" y="53"/>
                  </a:lnTo>
                  <a:lnTo>
                    <a:pt x="253" y="42"/>
                  </a:lnTo>
                  <a:lnTo>
                    <a:pt x="245" y="39"/>
                  </a:lnTo>
                  <a:lnTo>
                    <a:pt x="236" y="38"/>
                  </a:lnTo>
                  <a:lnTo>
                    <a:pt x="228" y="35"/>
                  </a:lnTo>
                  <a:lnTo>
                    <a:pt x="221" y="32"/>
                  </a:lnTo>
                  <a:lnTo>
                    <a:pt x="213" y="30"/>
                  </a:lnTo>
                  <a:lnTo>
                    <a:pt x="204" y="25"/>
                  </a:lnTo>
                  <a:lnTo>
                    <a:pt x="196" y="23"/>
                  </a:lnTo>
                  <a:lnTo>
                    <a:pt x="187" y="20"/>
                  </a:lnTo>
                  <a:lnTo>
                    <a:pt x="168" y="17"/>
                  </a:lnTo>
                  <a:lnTo>
                    <a:pt x="147" y="15"/>
                  </a:lnTo>
                  <a:lnTo>
                    <a:pt x="124" y="15"/>
                  </a:lnTo>
                  <a:lnTo>
                    <a:pt x="103" y="17"/>
                  </a:lnTo>
                  <a:lnTo>
                    <a:pt x="82" y="23"/>
                  </a:lnTo>
                  <a:lnTo>
                    <a:pt x="64" y="30"/>
                  </a:lnTo>
                  <a:lnTo>
                    <a:pt x="47" y="41"/>
                  </a:lnTo>
                  <a:lnTo>
                    <a:pt x="35" y="55"/>
                  </a:lnTo>
                  <a:lnTo>
                    <a:pt x="25" y="69"/>
                  </a:lnTo>
                  <a:lnTo>
                    <a:pt x="22" y="81"/>
                  </a:lnTo>
                  <a:lnTo>
                    <a:pt x="19" y="95"/>
                  </a:lnTo>
                  <a:lnTo>
                    <a:pt x="17" y="109"/>
                  </a:lnTo>
                  <a:lnTo>
                    <a:pt x="26" y="109"/>
                  </a:lnTo>
                  <a:lnTo>
                    <a:pt x="33" y="112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5" y="125"/>
                  </a:lnTo>
                  <a:lnTo>
                    <a:pt x="24" y="123"/>
                  </a:lnTo>
                  <a:lnTo>
                    <a:pt x="10" y="121"/>
                  </a:lnTo>
                  <a:lnTo>
                    <a:pt x="0" y="115"/>
                  </a:lnTo>
                  <a:lnTo>
                    <a:pt x="4" y="97"/>
                  </a:lnTo>
                  <a:lnTo>
                    <a:pt x="10" y="80"/>
                  </a:lnTo>
                  <a:lnTo>
                    <a:pt x="17" y="63"/>
                  </a:lnTo>
                  <a:lnTo>
                    <a:pt x="26" y="48"/>
                  </a:lnTo>
                  <a:lnTo>
                    <a:pt x="38" y="35"/>
                  </a:lnTo>
                  <a:lnTo>
                    <a:pt x="50" y="23"/>
                  </a:lnTo>
                  <a:lnTo>
                    <a:pt x="66" y="13"/>
                  </a:lnTo>
                  <a:lnTo>
                    <a:pt x="82" y="6"/>
                  </a:lnTo>
                  <a:lnTo>
                    <a:pt x="96" y="1"/>
                  </a:lnTo>
                  <a:lnTo>
                    <a:pt x="109" y="0"/>
                  </a:lnTo>
                  <a:lnTo>
                    <a:pt x="123" y="0"/>
                  </a:lnTo>
                  <a:lnTo>
                    <a:pt x="137" y="1"/>
                  </a:lnTo>
                  <a:lnTo>
                    <a:pt x="151" y="4"/>
                  </a:lnTo>
                  <a:lnTo>
                    <a:pt x="165" y="6"/>
                  </a:lnTo>
                  <a:lnTo>
                    <a:pt x="179" y="6"/>
                  </a:lnTo>
                  <a:lnTo>
                    <a:pt x="19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119">
              <a:extLst>
                <a:ext uri="{FF2B5EF4-FFF2-40B4-BE49-F238E27FC236}">
                  <a16:creationId xmlns:a16="http://schemas.microsoft.com/office/drawing/2014/main" id="{49B9AD51-A271-46F0-A83F-15098DD1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1669"/>
              <a:ext cx="43" cy="25"/>
            </a:xfrm>
            <a:custGeom>
              <a:avLst/>
              <a:gdLst>
                <a:gd name="T0" fmla="*/ 1 w 86"/>
                <a:gd name="T1" fmla="*/ 1 h 50"/>
                <a:gd name="T2" fmla="*/ 1 w 86"/>
                <a:gd name="T3" fmla="*/ 1 h 50"/>
                <a:gd name="T4" fmla="*/ 1 w 86"/>
                <a:gd name="T5" fmla="*/ 1 h 50"/>
                <a:gd name="T6" fmla="*/ 1 w 86"/>
                <a:gd name="T7" fmla="*/ 1 h 50"/>
                <a:gd name="T8" fmla="*/ 1 w 86"/>
                <a:gd name="T9" fmla="*/ 1 h 50"/>
                <a:gd name="T10" fmla="*/ 1 w 86"/>
                <a:gd name="T11" fmla="*/ 1 h 50"/>
                <a:gd name="T12" fmla="*/ 1 w 86"/>
                <a:gd name="T13" fmla="*/ 1 h 50"/>
                <a:gd name="T14" fmla="*/ 1 w 86"/>
                <a:gd name="T15" fmla="*/ 1 h 50"/>
                <a:gd name="T16" fmla="*/ 1 w 86"/>
                <a:gd name="T17" fmla="*/ 1 h 50"/>
                <a:gd name="T18" fmla="*/ 0 w 86"/>
                <a:gd name="T19" fmla="*/ 1 h 50"/>
                <a:gd name="T20" fmla="*/ 0 w 86"/>
                <a:gd name="T21" fmla="*/ 1 h 50"/>
                <a:gd name="T22" fmla="*/ 1 w 86"/>
                <a:gd name="T23" fmla="*/ 1 h 50"/>
                <a:gd name="T24" fmla="*/ 1 w 86"/>
                <a:gd name="T25" fmla="*/ 1 h 50"/>
                <a:gd name="T26" fmla="*/ 1 w 86"/>
                <a:gd name="T27" fmla="*/ 1 h 50"/>
                <a:gd name="T28" fmla="*/ 1 w 86"/>
                <a:gd name="T29" fmla="*/ 1 h 50"/>
                <a:gd name="T30" fmla="*/ 1 w 86"/>
                <a:gd name="T31" fmla="*/ 1 h 50"/>
                <a:gd name="T32" fmla="*/ 1 w 86"/>
                <a:gd name="T33" fmla="*/ 1 h 50"/>
                <a:gd name="T34" fmla="*/ 1 w 86"/>
                <a:gd name="T35" fmla="*/ 1 h 50"/>
                <a:gd name="T36" fmla="*/ 1 w 86"/>
                <a:gd name="T37" fmla="*/ 1 h 50"/>
                <a:gd name="T38" fmla="*/ 1 w 86"/>
                <a:gd name="T39" fmla="*/ 0 h 50"/>
                <a:gd name="T40" fmla="*/ 1 w 86"/>
                <a:gd name="T41" fmla="*/ 0 h 50"/>
                <a:gd name="T42" fmla="*/ 1 w 86"/>
                <a:gd name="T43" fmla="*/ 1 h 50"/>
                <a:gd name="T44" fmla="*/ 1 w 86"/>
                <a:gd name="T45" fmla="*/ 1 h 50"/>
                <a:gd name="T46" fmla="*/ 1 w 86"/>
                <a:gd name="T47" fmla="*/ 1 h 50"/>
                <a:gd name="T48" fmla="*/ 1 w 86"/>
                <a:gd name="T49" fmla="*/ 1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6" h="50">
                  <a:moveTo>
                    <a:pt x="86" y="10"/>
                  </a:moveTo>
                  <a:lnTo>
                    <a:pt x="75" y="13"/>
                  </a:lnTo>
                  <a:lnTo>
                    <a:pt x="63" y="15"/>
                  </a:lnTo>
                  <a:lnTo>
                    <a:pt x="52" y="18"/>
                  </a:lnTo>
                  <a:lnTo>
                    <a:pt x="41" y="21"/>
                  </a:lnTo>
                  <a:lnTo>
                    <a:pt x="30" y="25"/>
                  </a:lnTo>
                  <a:lnTo>
                    <a:pt x="20" y="31"/>
                  </a:lnTo>
                  <a:lnTo>
                    <a:pt x="12" y="39"/>
                  </a:lnTo>
                  <a:lnTo>
                    <a:pt x="5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3" y="29"/>
                  </a:lnTo>
                  <a:lnTo>
                    <a:pt x="10" y="21"/>
                  </a:lnTo>
                  <a:lnTo>
                    <a:pt x="19" y="15"/>
                  </a:lnTo>
                  <a:lnTo>
                    <a:pt x="27" y="10"/>
                  </a:lnTo>
                  <a:lnTo>
                    <a:pt x="37" y="6"/>
                  </a:lnTo>
                  <a:lnTo>
                    <a:pt x="48" y="3"/>
                  </a:lnTo>
                  <a:lnTo>
                    <a:pt x="58" y="1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83" y="1"/>
                  </a:lnTo>
                  <a:lnTo>
                    <a:pt x="84" y="4"/>
                  </a:lnTo>
                  <a:lnTo>
                    <a:pt x="86" y="6"/>
                  </a:lnTo>
                  <a:lnTo>
                    <a:pt x="8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120">
              <a:extLst>
                <a:ext uri="{FF2B5EF4-FFF2-40B4-BE49-F238E27FC236}">
                  <a16:creationId xmlns:a16="http://schemas.microsoft.com/office/drawing/2014/main" id="{F32B0B8D-B02B-468C-9F4B-6C0ABBAEB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1710"/>
              <a:ext cx="26" cy="44"/>
            </a:xfrm>
            <a:custGeom>
              <a:avLst/>
              <a:gdLst>
                <a:gd name="T0" fmla="*/ 1 w 52"/>
                <a:gd name="T1" fmla="*/ 0 h 90"/>
                <a:gd name="T2" fmla="*/ 1 w 52"/>
                <a:gd name="T3" fmla="*/ 0 h 90"/>
                <a:gd name="T4" fmla="*/ 1 w 52"/>
                <a:gd name="T5" fmla="*/ 0 h 90"/>
                <a:gd name="T6" fmla="*/ 1 w 52"/>
                <a:gd name="T7" fmla="*/ 0 h 90"/>
                <a:gd name="T8" fmla="*/ 1 w 52"/>
                <a:gd name="T9" fmla="*/ 0 h 90"/>
                <a:gd name="T10" fmla="*/ 1 w 52"/>
                <a:gd name="T11" fmla="*/ 0 h 90"/>
                <a:gd name="T12" fmla="*/ 1 w 52"/>
                <a:gd name="T13" fmla="*/ 0 h 90"/>
                <a:gd name="T14" fmla="*/ 1 w 52"/>
                <a:gd name="T15" fmla="*/ 0 h 90"/>
                <a:gd name="T16" fmla="*/ 1 w 52"/>
                <a:gd name="T17" fmla="*/ 0 h 90"/>
                <a:gd name="T18" fmla="*/ 1 w 52"/>
                <a:gd name="T19" fmla="*/ 0 h 90"/>
                <a:gd name="T20" fmla="*/ 0 w 52"/>
                <a:gd name="T21" fmla="*/ 0 h 90"/>
                <a:gd name="T22" fmla="*/ 0 w 52"/>
                <a:gd name="T23" fmla="*/ 0 h 90"/>
                <a:gd name="T24" fmla="*/ 0 w 52"/>
                <a:gd name="T25" fmla="*/ 0 h 90"/>
                <a:gd name="T26" fmla="*/ 1 w 52"/>
                <a:gd name="T27" fmla="*/ 0 h 90"/>
                <a:gd name="T28" fmla="*/ 1 w 52"/>
                <a:gd name="T29" fmla="*/ 0 h 90"/>
                <a:gd name="T30" fmla="*/ 1 w 52"/>
                <a:gd name="T31" fmla="*/ 0 h 90"/>
                <a:gd name="T32" fmla="*/ 1 w 52"/>
                <a:gd name="T33" fmla="*/ 0 h 90"/>
                <a:gd name="T34" fmla="*/ 1 w 52"/>
                <a:gd name="T35" fmla="*/ 0 h 90"/>
                <a:gd name="T36" fmla="*/ 1 w 52"/>
                <a:gd name="T37" fmla="*/ 0 h 90"/>
                <a:gd name="T38" fmla="*/ 1 w 52"/>
                <a:gd name="T39" fmla="*/ 0 h 90"/>
                <a:gd name="T40" fmla="*/ 1 w 52"/>
                <a:gd name="T41" fmla="*/ 0 h 90"/>
                <a:gd name="T42" fmla="*/ 1 w 52"/>
                <a:gd name="T43" fmla="*/ 0 h 90"/>
                <a:gd name="T44" fmla="*/ 1 w 52"/>
                <a:gd name="T45" fmla="*/ 0 h 90"/>
                <a:gd name="T46" fmla="*/ 1 w 52"/>
                <a:gd name="T47" fmla="*/ 0 h 90"/>
                <a:gd name="T48" fmla="*/ 1 w 52"/>
                <a:gd name="T49" fmla="*/ 0 h 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90">
                  <a:moveTo>
                    <a:pt x="52" y="4"/>
                  </a:moveTo>
                  <a:lnTo>
                    <a:pt x="45" y="13"/>
                  </a:lnTo>
                  <a:lnTo>
                    <a:pt x="38" y="21"/>
                  </a:lnTo>
                  <a:lnTo>
                    <a:pt x="29" y="32"/>
                  </a:lnTo>
                  <a:lnTo>
                    <a:pt x="22" y="42"/>
                  </a:lnTo>
                  <a:lnTo>
                    <a:pt x="15" y="53"/>
                  </a:lnTo>
                  <a:lnTo>
                    <a:pt x="10" y="65"/>
                  </a:lnTo>
                  <a:lnTo>
                    <a:pt x="7" y="77"/>
                  </a:lnTo>
                  <a:lnTo>
                    <a:pt x="8" y="90"/>
                  </a:lnTo>
                  <a:lnTo>
                    <a:pt x="3" y="87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1" y="52"/>
                  </a:lnTo>
                  <a:lnTo>
                    <a:pt x="4" y="44"/>
                  </a:lnTo>
                  <a:lnTo>
                    <a:pt x="8" y="35"/>
                  </a:lnTo>
                  <a:lnTo>
                    <a:pt x="14" y="27"/>
                  </a:lnTo>
                  <a:lnTo>
                    <a:pt x="19" y="20"/>
                  </a:lnTo>
                  <a:lnTo>
                    <a:pt x="28" y="13"/>
                  </a:lnTo>
                  <a:lnTo>
                    <a:pt x="35" y="6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121">
              <a:extLst>
                <a:ext uri="{FF2B5EF4-FFF2-40B4-BE49-F238E27FC236}">
                  <a16:creationId xmlns:a16="http://schemas.microsoft.com/office/drawing/2014/main" id="{D441E90A-FCEC-4036-9D92-01639197E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637"/>
              <a:ext cx="13" cy="36"/>
            </a:xfrm>
            <a:custGeom>
              <a:avLst/>
              <a:gdLst>
                <a:gd name="T0" fmla="*/ 0 w 27"/>
                <a:gd name="T1" fmla="*/ 1 h 71"/>
                <a:gd name="T2" fmla="*/ 0 w 27"/>
                <a:gd name="T3" fmla="*/ 1 h 71"/>
                <a:gd name="T4" fmla="*/ 0 w 27"/>
                <a:gd name="T5" fmla="*/ 1 h 71"/>
                <a:gd name="T6" fmla="*/ 0 w 27"/>
                <a:gd name="T7" fmla="*/ 1 h 71"/>
                <a:gd name="T8" fmla="*/ 0 w 27"/>
                <a:gd name="T9" fmla="*/ 1 h 71"/>
                <a:gd name="T10" fmla="*/ 0 w 27"/>
                <a:gd name="T11" fmla="*/ 1 h 71"/>
                <a:gd name="T12" fmla="*/ 0 w 27"/>
                <a:gd name="T13" fmla="*/ 1 h 71"/>
                <a:gd name="T14" fmla="*/ 0 w 27"/>
                <a:gd name="T15" fmla="*/ 1 h 71"/>
                <a:gd name="T16" fmla="*/ 0 w 27"/>
                <a:gd name="T17" fmla="*/ 1 h 71"/>
                <a:gd name="T18" fmla="*/ 0 w 27"/>
                <a:gd name="T19" fmla="*/ 1 h 71"/>
                <a:gd name="T20" fmla="*/ 0 w 27"/>
                <a:gd name="T21" fmla="*/ 1 h 71"/>
                <a:gd name="T22" fmla="*/ 0 w 27"/>
                <a:gd name="T23" fmla="*/ 1 h 71"/>
                <a:gd name="T24" fmla="*/ 0 w 27"/>
                <a:gd name="T25" fmla="*/ 1 h 71"/>
                <a:gd name="T26" fmla="*/ 0 w 27"/>
                <a:gd name="T27" fmla="*/ 1 h 71"/>
                <a:gd name="T28" fmla="*/ 0 w 27"/>
                <a:gd name="T29" fmla="*/ 1 h 71"/>
                <a:gd name="T30" fmla="*/ 0 w 27"/>
                <a:gd name="T31" fmla="*/ 1 h 71"/>
                <a:gd name="T32" fmla="*/ 0 w 27"/>
                <a:gd name="T33" fmla="*/ 1 h 71"/>
                <a:gd name="T34" fmla="*/ 0 w 27"/>
                <a:gd name="T35" fmla="*/ 1 h 71"/>
                <a:gd name="T36" fmla="*/ 0 w 27"/>
                <a:gd name="T37" fmla="*/ 1 h 71"/>
                <a:gd name="T38" fmla="*/ 0 w 27"/>
                <a:gd name="T39" fmla="*/ 1 h 71"/>
                <a:gd name="T40" fmla="*/ 0 w 27"/>
                <a:gd name="T41" fmla="*/ 0 h 71"/>
                <a:gd name="T42" fmla="*/ 0 w 27"/>
                <a:gd name="T43" fmla="*/ 1 h 71"/>
                <a:gd name="T44" fmla="*/ 0 w 27"/>
                <a:gd name="T45" fmla="*/ 1 h 71"/>
                <a:gd name="T46" fmla="*/ 0 w 27"/>
                <a:gd name="T47" fmla="*/ 1 h 71"/>
                <a:gd name="T48" fmla="*/ 0 w 27"/>
                <a:gd name="T49" fmla="*/ 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" h="71">
                  <a:moveTo>
                    <a:pt x="19" y="39"/>
                  </a:moveTo>
                  <a:lnTo>
                    <a:pt x="23" y="45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7" y="69"/>
                  </a:lnTo>
                  <a:lnTo>
                    <a:pt x="12" y="71"/>
                  </a:lnTo>
                  <a:lnTo>
                    <a:pt x="6" y="71"/>
                  </a:lnTo>
                  <a:lnTo>
                    <a:pt x="3" y="69"/>
                  </a:lnTo>
                  <a:lnTo>
                    <a:pt x="2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3" y="59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9" y="45"/>
                  </a:lnTo>
                  <a:lnTo>
                    <a:pt x="6" y="31"/>
                  </a:lnTo>
                  <a:lnTo>
                    <a:pt x="3" y="15"/>
                  </a:lnTo>
                  <a:lnTo>
                    <a:pt x="2" y="0"/>
                  </a:lnTo>
                  <a:lnTo>
                    <a:pt x="7" y="8"/>
                  </a:lnTo>
                  <a:lnTo>
                    <a:pt x="10" y="19"/>
                  </a:lnTo>
                  <a:lnTo>
                    <a:pt x="14" y="2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122">
              <a:extLst>
                <a:ext uri="{FF2B5EF4-FFF2-40B4-BE49-F238E27FC236}">
                  <a16:creationId xmlns:a16="http://schemas.microsoft.com/office/drawing/2014/main" id="{0512681B-1635-4709-B84B-EB9294AC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1663"/>
              <a:ext cx="28" cy="141"/>
            </a:xfrm>
            <a:custGeom>
              <a:avLst/>
              <a:gdLst>
                <a:gd name="T0" fmla="*/ 1 w 56"/>
                <a:gd name="T1" fmla="*/ 0 h 283"/>
                <a:gd name="T2" fmla="*/ 1 w 56"/>
                <a:gd name="T3" fmla="*/ 0 h 283"/>
                <a:gd name="T4" fmla="*/ 1 w 56"/>
                <a:gd name="T5" fmla="*/ 0 h 283"/>
                <a:gd name="T6" fmla="*/ 1 w 56"/>
                <a:gd name="T7" fmla="*/ 0 h 283"/>
                <a:gd name="T8" fmla="*/ 1 w 56"/>
                <a:gd name="T9" fmla="*/ 0 h 283"/>
                <a:gd name="T10" fmla="*/ 1 w 56"/>
                <a:gd name="T11" fmla="*/ 0 h 283"/>
                <a:gd name="T12" fmla="*/ 1 w 56"/>
                <a:gd name="T13" fmla="*/ 0 h 283"/>
                <a:gd name="T14" fmla="*/ 1 w 56"/>
                <a:gd name="T15" fmla="*/ 0 h 283"/>
                <a:gd name="T16" fmla="*/ 1 w 56"/>
                <a:gd name="T17" fmla="*/ 0 h 283"/>
                <a:gd name="T18" fmla="*/ 1 w 56"/>
                <a:gd name="T19" fmla="*/ 0 h 283"/>
                <a:gd name="T20" fmla="*/ 1 w 56"/>
                <a:gd name="T21" fmla="*/ 0 h 283"/>
                <a:gd name="T22" fmla="*/ 1 w 56"/>
                <a:gd name="T23" fmla="*/ 0 h 283"/>
                <a:gd name="T24" fmla="*/ 1 w 56"/>
                <a:gd name="T25" fmla="*/ 0 h 283"/>
                <a:gd name="T26" fmla="*/ 1 w 56"/>
                <a:gd name="T27" fmla="*/ 0 h 283"/>
                <a:gd name="T28" fmla="*/ 1 w 56"/>
                <a:gd name="T29" fmla="*/ 0 h 283"/>
                <a:gd name="T30" fmla="*/ 1 w 56"/>
                <a:gd name="T31" fmla="*/ 0 h 283"/>
                <a:gd name="T32" fmla="*/ 1 w 56"/>
                <a:gd name="T33" fmla="*/ 0 h 283"/>
                <a:gd name="T34" fmla="*/ 1 w 56"/>
                <a:gd name="T35" fmla="*/ 0 h 283"/>
                <a:gd name="T36" fmla="*/ 1 w 56"/>
                <a:gd name="T37" fmla="*/ 0 h 283"/>
                <a:gd name="T38" fmla="*/ 1 w 56"/>
                <a:gd name="T39" fmla="*/ 0 h 283"/>
                <a:gd name="T40" fmla="*/ 0 w 56"/>
                <a:gd name="T41" fmla="*/ 0 h 283"/>
                <a:gd name="T42" fmla="*/ 0 w 56"/>
                <a:gd name="T43" fmla="*/ 0 h 283"/>
                <a:gd name="T44" fmla="*/ 1 w 56"/>
                <a:gd name="T45" fmla="*/ 0 h 283"/>
                <a:gd name="T46" fmla="*/ 1 w 56"/>
                <a:gd name="T47" fmla="*/ 0 h 283"/>
                <a:gd name="T48" fmla="*/ 1 w 56"/>
                <a:gd name="T49" fmla="*/ 0 h 283"/>
                <a:gd name="T50" fmla="*/ 1 w 56"/>
                <a:gd name="T51" fmla="*/ 0 h 283"/>
                <a:gd name="T52" fmla="*/ 1 w 56"/>
                <a:gd name="T53" fmla="*/ 0 h 283"/>
                <a:gd name="T54" fmla="*/ 1 w 56"/>
                <a:gd name="T55" fmla="*/ 0 h 283"/>
                <a:gd name="T56" fmla="*/ 1 w 56"/>
                <a:gd name="T57" fmla="*/ 0 h 283"/>
                <a:gd name="T58" fmla="*/ 1 w 56"/>
                <a:gd name="T59" fmla="*/ 0 h 2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6" h="283">
                  <a:moveTo>
                    <a:pt x="45" y="41"/>
                  </a:moveTo>
                  <a:lnTo>
                    <a:pt x="50" y="58"/>
                  </a:lnTo>
                  <a:lnTo>
                    <a:pt x="54" y="80"/>
                  </a:lnTo>
                  <a:lnTo>
                    <a:pt x="56" y="108"/>
                  </a:lnTo>
                  <a:lnTo>
                    <a:pt x="54" y="138"/>
                  </a:lnTo>
                  <a:lnTo>
                    <a:pt x="50" y="171"/>
                  </a:lnTo>
                  <a:lnTo>
                    <a:pt x="40" y="208"/>
                  </a:lnTo>
                  <a:lnTo>
                    <a:pt x="26" y="244"/>
                  </a:lnTo>
                  <a:lnTo>
                    <a:pt x="7" y="283"/>
                  </a:lnTo>
                  <a:lnTo>
                    <a:pt x="5" y="271"/>
                  </a:lnTo>
                  <a:lnTo>
                    <a:pt x="12" y="241"/>
                  </a:lnTo>
                  <a:lnTo>
                    <a:pt x="21" y="203"/>
                  </a:lnTo>
                  <a:lnTo>
                    <a:pt x="31" y="166"/>
                  </a:lnTo>
                  <a:lnTo>
                    <a:pt x="35" y="142"/>
                  </a:lnTo>
                  <a:lnTo>
                    <a:pt x="39" y="115"/>
                  </a:lnTo>
                  <a:lnTo>
                    <a:pt x="40" y="89"/>
                  </a:lnTo>
                  <a:lnTo>
                    <a:pt x="39" y="63"/>
                  </a:lnTo>
                  <a:lnTo>
                    <a:pt x="31" y="49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6"/>
                  </a:lnTo>
                  <a:lnTo>
                    <a:pt x="19" y="12"/>
                  </a:lnTo>
                  <a:lnTo>
                    <a:pt x="25" y="17"/>
                  </a:lnTo>
                  <a:lnTo>
                    <a:pt x="29" y="23"/>
                  </a:lnTo>
                  <a:lnTo>
                    <a:pt x="35" y="30"/>
                  </a:lnTo>
                  <a:lnTo>
                    <a:pt x="39" y="3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123">
              <a:extLst>
                <a:ext uri="{FF2B5EF4-FFF2-40B4-BE49-F238E27FC236}">
                  <a16:creationId xmlns:a16="http://schemas.microsoft.com/office/drawing/2014/main" id="{C2EB71F4-B965-4408-80B8-2E11318E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1693"/>
              <a:ext cx="31" cy="16"/>
            </a:xfrm>
            <a:custGeom>
              <a:avLst/>
              <a:gdLst>
                <a:gd name="T0" fmla="*/ 1 w 61"/>
                <a:gd name="T1" fmla="*/ 1 h 31"/>
                <a:gd name="T2" fmla="*/ 1 w 61"/>
                <a:gd name="T3" fmla="*/ 1 h 31"/>
                <a:gd name="T4" fmla="*/ 1 w 61"/>
                <a:gd name="T5" fmla="*/ 1 h 31"/>
                <a:gd name="T6" fmla="*/ 1 w 61"/>
                <a:gd name="T7" fmla="*/ 1 h 31"/>
                <a:gd name="T8" fmla="*/ 1 w 61"/>
                <a:gd name="T9" fmla="*/ 1 h 31"/>
                <a:gd name="T10" fmla="*/ 1 w 61"/>
                <a:gd name="T11" fmla="*/ 1 h 31"/>
                <a:gd name="T12" fmla="*/ 1 w 61"/>
                <a:gd name="T13" fmla="*/ 1 h 31"/>
                <a:gd name="T14" fmla="*/ 1 w 61"/>
                <a:gd name="T15" fmla="*/ 1 h 31"/>
                <a:gd name="T16" fmla="*/ 0 w 61"/>
                <a:gd name="T17" fmla="*/ 1 h 31"/>
                <a:gd name="T18" fmla="*/ 1 w 61"/>
                <a:gd name="T19" fmla="*/ 1 h 31"/>
                <a:gd name="T20" fmla="*/ 1 w 61"/>
                <a:gd name="T21" fmla="*/ 1 h 31"/>
                <a:gd name="T22" fmla="*/ 1 w 61"/>
                <a:gd name="T23" fmla="*/ 1 h 31"/>
                <a:gd name="T24" fmla="*/ 1 w 61"/>
                <a:gd name="T25" fmla="*/ 1 h 31"/>
                <a:gd name="T26" fmla="*/ 1 w 61"/>
                <a:gd name="T27" fmla="*/ 1 h 31"/>
                <a:gd name="T28" fmla="*/ 1 w 61"/>
                <a:gd name="T29" fmla="*/ 0 h 31"/>
                <a:gd name="T30" fmla="*/ 1 w 61"/>
                <a:gd name="T31" fmla="*/ 1 h 31"/>
                <a:gd name="T32" fmla="*/ 1 w 6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31">
                  <a:moveTo>
                    <a:pt x="61" y="3"/>
                  </a:moveTo>
                  <a:lnTo>
                    <a:pt x="56" y="11"/>
                  </a:lnTo>
                  <a:lnTo>
                    <a:pt x="44" y="14"/>
                  </a:lnTo>
                  <a:lnTo>
                    <a:pt x="33" y="15"/>
                  </a:lnTo>
                  <a:lnTo>
                    <a:pt x="28" y="22"/>
                  </a:lnTo>
                  <a:lnTo>
                    <a:pt x="21" y="25"/>
                  </a:lnTo>
                  <a:lnTo>
                    <a:pt x="14" y="29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2" y="13"/>
                  </a:lnTo>
                  <a:lnTo>
                    <a:pt x="22" y="7"/>
                  </a:lnTo>
                  <a:lnTo>
                    <a:pt x="30" y="1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124">
              <a:extLst>
                <a:ext uri="{FF2B5EF4-FFF2-40B4-BE49-F238E27FC236}">
                  <a16:creationId xmlns:a16="http://schemas.microsoft.com/office/drawing/2014/main" id="{6BB3EFF9-CE5F-4465-BA29-B9D7651F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" y="1706"/>
              <a:ext cx="14" cy="10"/>
            </a:xfrm>
            <a:custGeom>
              <a:avLst/>
              <a:gdLst>
                <a:gd name="T0" fmla="*/ 1 w 28"/>
                <a:gd name="T1" fmla="*/ 0 h 20"/>
                <a:gd name="T2" fmla="*/ 1 w 28"/>
                <a:gd name="T3" fmla="*/ 1 h 20"/>
                <a:gd name="T4" fmla="*/ 1 w 28"/>
                <a:gd name="T5" fmla="*/ 1 h 20"/>
                <a:gd name="T6" fmla="*/ 1 w 28"/>
                <a:gd name="T7" fmla="*/ 1 h 20"/>
                <a:gd name="T8" fmla="*/ 1 w 28"/>
                <a:gd name="T9" fmla="*/ 1 h 20"/>
                <a:gd name="T10" fmla="*/ 1 w 28"/>
                <a:gd name="T11" fmla="*/ 1 h 20"/>
                <a:gd name="T12" fmla="*/ 1 w 28"/>
                <a:gd name="T13" fmla="*/ 1 h 20"/>
                <a:gd name="T14" fmla="*/ 0 w 28"/>
                <a:gd name="T15" fmla="*/ 1 h 20"/>
                <a:gd name="T16" fmla="*/ 0 w 28"/>
                <a:gd name="T17" fmla="*/ 1 h 20"/>
                <a:gd name="T18" fmla="*/ 1 w 28"/>
                <a:gd name="T19" fmla="*/ 1 h 20"/>
                <a:gd name="T20" fmla="*/ 1 w 28"/>
                <a:gd name="T21" fmla="*/ 1 h 20"/>
                <a:gd name="T22" fmla="*/ 1 w 28"/>
                <a:gd name="T23" fmla="*/ 0 h 20"/>
                <a:gd name="T24" fmla="*/ 1 w 28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20">
                  <a:moveTo>
                    <a:pt x="28" y="0"/>
                  </a:moveTo>
                  <a:lnTo>
                    <a:pt x="27" y="7"/>
                  </a:lnTo>
                  <a:lnTo>
                    <a:pt x="23" y="11"/>
                  </a:lnTo>
                  <a:lnTo>
                    <a:pt x="16" y="16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3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125">
              <a:extLst>
                <a:ext uri="{FF2B5EF4-FFF2-40B4-BE49-F238E27FC236}">
                  <a16:creationId xmlns:a16="http://schemas.microsoft.com/office/drawing/2014/main" id="{E04C5A11-8389-4037-AD0F-022A354C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84"/>
              <a:ext cx="64" cy="35"/>
            </a:xfrm>
            <a:custGeom>
              <a:avLst/>
              <a:gdLst>
                <a:gd name="T0" fmla="*/ 0 w 129"/>
                <a:gd name="T1" fmla="*/ 0 h 70"/>
                <a:gd name="T2" fmla="*/ 0 w 129"/>
                <a:gd name="T3" fmla="*/ 1 h 70"/>
                <a:gd name="T4" fmla="*/ 0 w 129"/>
                <a:gd name="T5" fmla="*/ 1 h 70"/>
                <a:gd name="T6" fmla="*/ 0 w 129"/>
                <a:gd name="T7" fmla="*/ 1 h 70"/>
                <a:gd name="T8" fmla="*/ 0 w 129"/>
                <a:gd name="T9" fmla="*/ 1 h 70"/>
                <a:gd name="T10" fmla="*/ 0 w 129"/>
                <a:gd name="T11" fmla="*/ 1 h 70"/>
                <a:gd name="T12" fmla="*/ 0 w 129"/>
                <a:gd name="T13" fmla="*/ 1 h 70"/>
                <a:gd name="T14" fmla="*/ 0 w 129"/>
                <a:gd name="T15" fmla="*/ 1 h 70"/>
                <a:gd name="T16" fmla="*/ 0 w 129"/>
                <a:gd name="T17" fmla="*/ 1 h 70"/>
                <a:gd name="T18" fmla="*/ 0 w 129"/>
                <a:gd name="T19" fmla="*/ 1 h 70"/>
                <a:gd name="T20" fmla="*/ 0 w 129"/>
                <a:gd name="T21" fmla="*/ 1 h 70"/>
                <a:gd name="T22" fmla="*/ 0 w 129"/>
                <a:gd name="T23" fmla="*/ 1 h 70"/>
                <a:gd name="T24" fmla="*/ 0 w 129"/>
                <a:gd name="T25" fmla="*/ 1 h 70"/>
                <a:gd name="T26" fmla="*/ 0 w 129"/>
                <a:gd name="T27" fmla="*/ 1 h 70"/>
                <a:gd name="T28" fmla="*/ 0 w 129"/>
                <a:gd name="T29" fmla="*/ 1 h 70"/>
                <a:gd name="T30" fmla="*/ 0 w 129"/>
                <a:gd name="T31" fmla="*/ 1 h 70"/>
                <a:gd name="T32" fmla="*/ 0 w 129"/>
                <a:gd name="T33" fmla="*/ 1 h 70"/>
                <a:gd name="T34" fmla="*/ 0 w 129"/>
                <a:gd name="T35" fmla="*/ 1 h 70"/>
                <a:gd name="T36" fmla="*/ 0 w 129"/>
                <a:gd name="T37" fmla="*/ 1 h 70"/>
                <a:gd name="T38" fmla="*/ 0 w 129"/>
                <a:gd name="T39" fmla="*/ 1 h 70"/>
                <a:gd name="T40" fmla="*/ 0 w 129"/>
                <a:gd name="T41" fmla="*/ 1 h 70"/>
                <a:gd name="T42" fmla="*/ 0 w 129"/>
                <a:gd name="T43" fmla="*/ 1 h 70"/>
                <a:gd name="T44" fmla="*/ 0 w 129"/>
                <a:gd name="T45" fmla="*/ 1 h 70"/>
                <a:gd name="T46" fmla="*/ 0 w 129"/>
                <a:gd name="T47" fmla="*/ 0 h 70"/>
                <a:gd name="T48" fmla="*/ 0 w 129"/>
                <a:gd name="T49" fmla="*/ 0 h 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70">
                  <a:moveTo>
                    <a:pt x="129" y="0"/>
                  </a:moveTo>
                  <a:lnTo>
                    <a:pt x="123" y="4"/>
                  </a:lnTo>
                  <a:lnTo>
                    <a:pt x="115" y="10"/>
                  </a:lnTo>
                  <a:lnTo>
                    <a:pt x="103" y="15"/>
                  </a:lnTo>
                  <a:lnTo>
                    <a:pt x="89" y="21"/>
                  </a:lnTo>
                  <a:lnTo>
                    <a:pt x="77" y="26"/>
                  </a:lnTo>
                  <a:lnTo>
                    <a:pt x="64" y="31"/>
                  </a:lnTo>
                  <a:lnTo>
                    <a:pt x="53" y="35"/>
                  </a:lnTo>
                  <a:lnTo>
                    <a:pt x="46" y="36"/>
                  </a:lnTo>
                  <a:lnTo>
                    <a:pt x="39" y="40"/>
                  </a:lnTo>
                  <a:lnTo>
                    <a:pt x="34" y="46"/>
                  </a:lnTo>
                  <a:lnTo>
                    <a:pt x="28" y="52"/>
                  </a:lnTo>
                  <a:lnTo>
                    <a:pt x="24" y="57"/>
                  </a:lnTo>
                  <a:lnTo>
                    <a:pt x="18" y="61"/>
                  </a:lnTo>
                  <a:lnTo>
                    <a:pt x="13" y="66"/>
                  </a:lnTo>
                  <a:lnTo>
                    <a:pt x="7" y="68"/>
                  </a:lnTo>
                  <a:lnTo>
                    <a:pt x="0" y="70"/>
                  </a:lnTo>
                  <a:lnTo>
                    <a:pt x="8" y="52"/>
                  </a:lnTo>
                  <a:lnTo>
                    <a:pt x="21" y="36"/>
                  </a:lnTo>
                  <a:lnTo>
                    <a:pt x="38" y="24"/>
                  </a:lnTo>
                  <a:lnTo>
                    <a:pt x="56" y="14"/>
                  </a:lnTo>
                  <a:lnTo>
                    <a:pt x="76" y="7"/>
                  </a:lnTo>
                  <a:lnTo>
                    <a:pt x="95" y="3"/>
                  </a:lnTo>
                  <a:lnTo>
                    <a:pt x="113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126">
              <a:extLst>
                <a:ext uri="{FF2B5EF4-FFF2-40B4-BE49-F238E27FC236}">
                  <a16:creationId xmlns:a16="http://schemas.microsoft.com/office/drawing/2014/main" id="{99207E76-B952-4D5E-ADAC-6AED5080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719"/>
              <a:ext cx="17" cy="18"/>
            </a:xfrm>
            <a:custGeom>
              <a:avLst/>
              <a:gdLst>
                <a:gd name="T0" fmla="*/ 0 w 35"/>
                <a:gd name="T1" fmla="*/ 0 h 37"/>
                <a:gd name="T2" fmla="*/ 0 w 35"/>
                <a:gd name="T3" fmla="*/ 0 h 37"/>
                <a:gd name="T4" fmla="*/ 0 w 35"/>
                <a:gd name="T5" fmla="*/ 0 h 37"/>
                <a:gd name="T6" fmla="*/ 0 w 35"/>
                <a:gd name="T7" fmla="*/ 0 h 37"/>
                <a:gd name="T8" fmla="*/ 0 w 35"/>
                <a:gd name="T9" fmla="*/ 0 h 37"/>
                <a:gd name="T10" fmla="*/ 0 w 35"/>
                <a:gd name="T11" fmla="*/ 0 h 37"/>
                <a:gd name="T12" fmla="*/ 0 w 35"/>
                <a:gd name="T13" fmla="*/ 0 h 37"/>
                <a:gd name="T14" fmla="*/ 0 w 35"/>
                <a:gd name="T15" fmla="*/ 0 h 37"/>
                <a:gd name="T16" fmla="*/ 0 w 35"/>
                <a:gd name="T17" fmla="*/ 0 h 37"/>
                <a:gd name="T18" fmla="*/ 0 w 35"/>
                <a:gd name="T19" fmla="*/ 0 h 37"/>
                <a:gd name="T20" fmla="*/ 0 w 35"/>
                <a:gd name="T21" fmla="*/ 0 h 37"/>
                <a:gd name="T22" fmla="*/ 0 w 35"/>
                <a:gd name="T23" fmla="*/ 0 h 37"/>
                <a:gd name="T24" fmla="*/ 0 w 35"/>
                <a:gd name="T25" fmla="*/ 0 h 37"/>
                <a:gd name="T26" fmla="*/ 0 w 35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37">
                  <a:moveTo>
                    <a:pt x="35" y="31"/>
                  </a:moveTo>
                  <a:lnTo>
                    <a:pt x="35" y="37"/>
                  </a:lnTo>
                  <a:lnTo>
                    <a:pt x="28" y="37"/>
                  </a:lnTo>
                  <a:lnTo>
                    <a:pt x="25" y="31"/>
                  </a:lnTo>
                  <a:lnTo>
                    <a:pt x="24" y="26"/>
                  </a:lnTo>
                  <a:lnTo>
                    <a:pt x="20" y="23"/>
                  </a:lnTo>
                  <a:lnTo>
                    <a:pt x="13" y="19"/>
                  </a:lnTo>
                  <a:lnTo>
                    <a:pt x="6" y="14"/>
                  </a:lnTo>
                  <a:lnTo>
                    <a:pt x="0" y="9"/>
                  </a:lnTo>
                  <a:lnTo>
                    <a:pt x="3" y="0"/>
                  </a:lnTo>
                  <a:lnTo>
                    <a:pt x="14" y="5"/>
                  </a:lnTo>
                  <a:lnTo>
                    <a:pt x="25" y="10"/>
                  </a:lnTo>
                  <a:lnTo>
                    <a:pt x="32" y="19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127">
              <a:extLst>
                <a:ext uri="{FF2B5EF4-FFF2-40B4-BE49-F238E27FC236}">
                  <a16:creationId xmlns:a16="http://schemas.microsoft.com/office/drawing/2014/main" id="{23FC5F25-F7A2-4252-B813-4DD4CA5A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1752"/>
              <a:ext cx="105" cy="72"/>
            </a:xfrm>
            <a:custGeom>
              <a:avLst/>
              <a:gdLst>
                <a:gd name="T0" fmla="*/ 0 w 212"/>
                <a:gd name="T1" fmla="*/ 0 h 145"/>
                <a:gd name="T2" fmla="*/ 0 w 212"/>
                <a:gd name="T3" fmla="*/ 0 h 145"/>
                <a:gd name="T4" fmla="*/ 0 w 212"/>
                <a:gd name="T5" fmla="*/ 0 h 145"/>
                <a:gd name="T6" fmla="*/ 0 w 212"/>
                <a:gd name="T7" fmla="*/ 0 h 145"/>
                <a:gd name="T8" fmla="*/ 0 w 212"/>
                <a:gd name="T9" fmla="*/ 0 h 145"/>
                <a:gd name="T10" fmla="*/ 0 w 212"/>
                <a:gd name="T11" fmla="*/ 0 h 145"/>
                <a:gd name="T12" fmla="*/ 0 w 212"/>
                <a:gd name="T13" fmla="*/ 0 h 145"/>
                <a:gd name="T14" fmla="*/ 0 w 212"/>
                <a:gd name="T15" fmla="*/ 0 h 145"/>
                <a:gd name="T16" fmla="*/ 0 w 212"/>
                <a:gd name="T17" fmla="*/ 0 h 145"/>
                <a:gd name="T18" fmla="*/ 0 w 212"/>
                <a:gd name="T19" fmla="*/ 0 h 145"/>
                <a:gd name="T20" fmla="*/ 0 w 212"/>
                <a:gd name="T21" fmla="*/ 0 h 145"/>
                <a:gd name="T22" fmla="*/ 0 w 212"/>
                <a:gd name="T23" fmla="*/ 0 h 145"/>
                <a:gd name="T24" fmla="*/ 0 w 212"/>
                <a:gd name="T25" fmla="*/ 0 h 145"/>
                <a:gd name="T26" fmla="*/ 0 w 212"/>
                <a:gd name="T27" fmla="*/ 0 h 145"/>
                <a:gd name="T28" fmla="*/ 0 w 212"/>
                <a:gd name="T29" fmla="*/ 0 h 145"/>
                <a:gd name="T30" fmla="*/ 0 w 212"/>
                <a:gd name="T31" fmla="*/ 0 h 145"/>
                <a:gd name="T32" fmla="*/ 0 w 212"/>
                <a:gd name="T33" fmla="*/ 0 h 145"/>
                <a:gd name="T34" fmla="*/ 0 w 212"/>
                <a:gd name="T35" fmla="*/ 0 h 145"/>
                <a:gd name="T36" fmla="*/ 0 w 212"/>
                <a:gd name="T37" fmla="*/ 0 h 145"/>
                <a:gd name="T38" fmla="*/ 0 w 212"/>
                <a:gd name="T39" fmla="*/ 0 h 145"/>
                <a:gd name="T40" fmla="*/ 0 w 212"/>
                <a:gd name="T41" fmla="*/ 0 h 145"/>
                <a:gd name="T42" fmla="*/ 0 w 212"/>
                <a:gd name="T43" fmla="*/ 0 h 145"/>
                <a:gd name="T44" fmla="*/ 0 w 212"/>
                <a:gd name="T45" fmla="*/ 0 h 145"/>
                <a:gd name="T46" fmla="*/ 0 w 212"/>
                <a:gd name="T47" fmla="*/ 0 h 145"/>
                <a:gd name="T48" fmla="*/ 0 w 212"/>
                <a:gd name="T49" fmla="*/ 0 h 145"/>
                <a:gd name="T50" fmla="*/ 0 w 212"/>
                <a:gd name="T51" fmla="*/ 0 h 145"/>
                <a:gd name="T52" fmla="*/ 0 w 212"/>
                <a:gd name="T53" fmla="*/ 0 h 145"/>
                <a:gd name="T54" fmla="*/ 0 w 212"/>
                <a:gd name="T55" fmla="*/ 0 h 145"/>
                <a:gd name="T56" fmla="*/ 0 w 212"/>
                <a:gd name="T57" fmla="*/ 0 h 145"/>
                <a:gd name="T58" fmla="*/ 0 w 212"/>
                <a:gd name="T59" fmla="*/ 0 h 145"/>
                <a:gd name="T60" fmla="*/ 0 w 212"/>
                <a:gd name="T61" fmla="*/ 0 h 145"/>
                <a:gd name="T62" fmla="*/ 0 w 212"/>
                <a:gd name="T63" fmla="*/ 0 h 145"/>
                <a:gd name="T64" fmla="*/ 0 w 212"/>
                <a:gd name="T65" fmla="*/ 0 h 145"/>
                <a:gd name="T66" fmla="*/ 0 w 212"/>
                <a:gd name="T67" fmla="*/ 0 h 145"/>
                <a:gd name="T68" fmla="*/ 0 w 212"/>
                <a:gd name="T69" fmla="*/ 0 h 145"/>
                <a:gd name="T70" fmla="*/ 0 w 212"/>
                <a:gd name="T71" fmla="*/ 0 h 145"/>
                <a:gd name="T72" fmla="*/ 0 w 212"/>
                <a:gd name="T73" fmla="*/ 0 h 145"/>
                <a:gd name="T74" fmla="*/ 0 w 212"/>
                <a:gd name="T75" fmla="*/ 0 h 145"/>
                <a:gd name="T76" fmla="*/ 0 w 212"/>
                <a:gd name="T77" fmla="*/ 0 h 145"/>
                <a:gd name="T78" fmla="*/ 0 w 212"/>
                <a:gd name="T79" fmla="*/ 0 h 145"/>
                <a:gd name="T80" fmla="*/ 0 w 212"/>
                <a:gd name="T81" fmla="*/ 0 h 145"/>
                <a:gd name="T82" fmla="*/ 0 w 212"/>
                <a:gd name="T83" fmla="*/ 0 h 1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" h="145">
                  <a:moveTo>
                    <a:pt x="200" y="87"/>
                  </a:moveTo>
                  <a:lnTo>
                    <a:pt x="202" y="103"/>
                  </a:lnTo>
                  <a:lnTo>
                    <a:pt x="207" y="118"/>
                  </a:lnTo>
                  <a:lnTo>
                    <a:pt x="212" y="132"/>
                  </a:lnTo>
                  <a:lnTo>
                    <a:pt x="210" y="145"/>
                  </a:lnTo>
                  <a:lnTo>
                    <a:pt x="199" y="133"/>
                  </a:lnTo>
                  <a:lnTo>
                    <a:pt x="193" y="119"/>
                  </a:lnTo>
                  <a:lnTo>
                    <a:pt x="191" y="103"/>
                  </a:lnTo>
                  <a:lnTo>
                    <a:pt x="188" y="87"/>
                  </a:lnTo>
                  <a:lnTo>
                    <a:pt x="182" y="76"/>
                  </a:lnTo>
                  <a:lnTo>
                    <a:pt x="177" y="65"/>
                  </a:lnTo>
                  <a:lnTo>
                    <a:pt x="168" y="55"/>
                  </a:lnTo>
                  <a:lnTo>
                    <a:pt x="158" y="45"/>
                  </a:lnTo>
                  <a:lnTo>
                    <a:pt x="149" y="37"/>
                  </a:lnTo>
                  <a:lnTo>
                    <a:pt x="139" y="30"/>
                  </a:lnTo>
                  <a:lnTo>
                    <a:pt x="128" y="23"/>
                  </a:lnTo>
                  <a:lnTo>
                    <a:pt x="116" y="17"/>
                  </a:lnTo>
                  <a:lnTo>
                    <a:pt x="101" y="18"/>
                  </a:lnTo>
                  <a:lnTo>
                    <a:pt x="86" y="18"/>
                  </a:lnTo>
                  <a:lnTo>
                    <a:pt x="70" y="20"/>
                  </a:lnTo>
                  <a:lnTo>
                    <a:pt x="56" y="21"/>
                  </a:lnTo>
                  <a:lnTo>
                    <a:pt x="41" y="24"/>
                  </a:lnTo>
                  <a:lnTo>
                    <a:pt x="27" y="30"/>
                  </a:lnTo>
                  <a:lnTo>
                    <a:pt x="14" y="38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6" y="30"/>
                  </a:lnTo>
                  <a:lnTo>
                    <a:pt x="23" y="17"/>
                  </a:lnTo>
                  <a:lnTo>
                    <a:pt x="41" y="10"/>
                  </a:lnTo>
                  <a:lnTo>
                    <a:pt x="60" y="6"/>
                  </a:lnTo>
                  <a:lnTo>
                    <a:pt x="79" y="2"/>
                  </a:lnTo>
                  <a:lnTo>
                    <a:pt x="97" y="0"/>
                  </a:lnTo>
                  <a:lnTo>
                    <a:pt x="115" y="3"/>
                  </a:lnTo>
                  <a:lnTo>
                    <a:pt x="133" y="9"/>
                  </a:lnTo>
                  <a:lnTo>
                    <a:pt x="150" y="18"/>
                  </a:lnTo>
                  <a:lnTo>
                    <a:pt x="167" y="32"/>
                  </a:lnTo>
                  <a:lnTo>
                    <a:pt x="174" y="39"/>
                  </a:lnTo>
                  <a:lnTo>
                    <a:pt x="181" y="46"/>
                  </a:lnTo>
                  <a:lnTo>
                    <a:pt x="186" y="55"/>
                  </a:lnTo>
                  <a:lnTo>
                    <a:pt x="192" y="65"/>
                  </a:lnTo>
                  <a:lnTo>
                    <a:pt x="20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128">
              <a:extLst>
                <a:ext uri="{FF2B5EF4-FFF2-40B4-BE49-F238E27FC236}">
                  <a16:creationId xmlns:a16="http://schemas.microsoft.com/office/drawing/2014/main" id="{79BA4847-2F37-4702-BCF0-12D4726D4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1739"/>
              <a:ext cx="19" cy="15"/>
            </a:xfrm>
            <a:custGeom>
              <a:avLst/>
              <a:gdLst>
                <a:gd name="T0" fmla="*/ 1 w 38"/>
                <a:gd name="T1" fmla="*/ 0 h 31"/>
                <a:gd name="T2" fmla="*/ 1 w 38"/>
                <a:gd name="T3" fmla="*/ 0 h 31"/>
                <a:gd name="T4" fmla="*/ 1 w 38"/>
                <a:gd name="T5" fmla="*/ 0 h 31"/>
                <a:gd name="T6" fmla="*/ 1 w 38"/>
                <a:gd name="T7" fmla="*/ 0 h 31"/>
                <a:gd name="T8" fmla="*/ 1 w 38"/>
                <a:gd name="T9" fmla="*/ 0 h 31"/>
                <a:gd name="T10" fmla="*/ 1 w 38"/>
                <a:gd name="T11" fmla="*/ 0 h 31"/>
                <a:gd name="T12" fmla="*/ 0 w 38"/>
                <a:gd name="T13" fmla="*/ 0 h 31"/>
                <a:gd name="T14" fmla="*/ 0 w 38"/>
                <a:gd name="T15" fmla="*/ 0 h 31"/>
                <a:gd name="T16" fmla="*/ 1 w 38"/>
                <a:gd name="T17" fmla="*/ 0 h 31"/>
                <a:gd name="T18" fmla="*/ 1 w 38"/>
                <a:gd name="T19" fmla="*/ 0 h 31"/>
                <a:gd name="T20" fmla="*/ 1 w 38"/>
                <a:gd name="T21" fmla="*/ 0 h 31"/>
                <a:gd name="T22" fmla="*/ 1 w 38"/>
                <a:gd name="T23" fmla="*/ 0 h 31"/>
                <a:gd name="T24" fmla="*/ 1 w 38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1">
                  <a:moveTo>
                    <a:pt x="38" y="22"/>
                  </a:moveTo>
                  <a:lnTo>
                    <a:pt x="31" y="29"/>
                  </a:lnTo>
                  <a:lnTo>
                    <a:pt x="24" y="31"/>
                  </a:lnTo>
                  <a:lnTo>
                    <a:pt x="16" y="28"/>
                  </a:lnTo>
                  <a:lnTo>
                    <a:pt x="4" y="21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21" y="15"/>
                  </a:lnTo>
                  <a:lnTo>
                    <a:pt x="30" y="2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129">
              <a:extLst>
                <a:ext uri="{FF2B5EF4-FFF2-40B4-BE49-F238E27FC236}">
                  <a16:creationId xmlns:a16="http://schemas.microsoft.com/office/drawing/2014/main" id="{9A3B7872-EE13-4090-9586-51003CD04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1743"/>
              <a:ext cx="19" cy="39"/>
            </a:xfrm>
            <a:custGeom>
              <a:avLst/>
              <a:gdLst>
                <a:gd name="T0" fmla="*/ 1 w 38"/>
                <a:gd name="T1" fmla="*/ 1 h 77"/>
                <a:gd name="T2" fmla="*/ 1 w 38"/>
                <a:gd name="T3" fmla="*/ 1 h 77"/>
                <a:gd name="T4" fmla="*/ 1 w 38"/>
                <a:gd name="T5" fmla="*/ 1 h 77"/>
                <a:gd name="T6" fmla="*/ 1 w 38"/>
                <a:gd name="T7" fmla="*/ 1 h 77"/>
                <a:gd name="T8" fmla="*/ 1 w 38"/>
                <a:gd name="T9" fmla="*/ 1 h 77"/>
                <a:gd name="T10" fmla="*/ 1 w 38"/>
                <a:gd name="T11" fmla="*/ 1 h 77"/>
                <a:gd name="T12" fmla="*/ 1 w 38"/>
                <a:gd name="T13" fmla="*/ 1 h 77"/>
                <a:gd name="T14" fmla="*/ 1 w 38"/>
                <a:gd name="T15" fmla="*/ 1 h 77"/>
                <a:gd name="T16" fmla="*/ 1 w 38"/>
                <a:gd name="T17" fmla="*/ 1 h 77"/>
                <a:gd name="T18" fmla="*/ 1 w 38"/>
                <a:gd name="T19" fmla="*/ 1 h 77"/>
                <a:gd name="T20" fmla="*/ 1 w 38"/>
                <a:gd name="T21" fmla="*/ 1 h 77"/>
                <a:gd name="T22" fmla="*/ 1 w 38"/>
                <a:gd name="T23" fmla="*/ 1 h 77"/>
                <a:gd name="T24" fmla="*/ 0 w 38"/>
                <a:gd name="T25" fmla="*/ 0 h 77"/>
                <a:gd name="T26" fmla="*/ 1 w 38"/>
                <a:gd name="T27" fmla="*/ 0 h 77"/>
                <a:gd name="T28" fmla="*/ 1 w 38"/>
                <a:gd name="T29" fmla="*/ 1 h 77"/>
                <a:gd name="T30" fmla="*/ 1 w 38"/>
                <a:gd name="T31" fmla="*/ 1 h 77"/>
                <a:gd name="T32" fmla="*/ 1 w 38"/>
                <a:gd name="T33" fmla="*/ 1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77">
                  <a:moveTo>
                    <a:pt x="34" y="19"/>
                  </a:moveTo>
                  <a:lnTo>
                    <a:pt x="38" y="35"/>
                  </a:lnTo>
                  <a:lnTo>
                    <a:pt x="35" y="48"/>
                  </a:lnTo>
                  <a:lnTo>
                    <a:pt x="25" y="62"/>
                  </a:lnTo>
                  <a:lnTo>
                    <a:pt x="3" y="77"/>
                  </a:lnTo>
                  <a:lnTo>
                    <a:pt x="6" y="72"/>
                  </a:lnTo>
                  <a:lnTo>
                    <a:pt x="14" y="61"/>
                  </a:lnTo>
                  <a:lnTo>
                    <a:pt x="20" y="44"/>
                  </a:lnTo>
                  <a:lnTo>
                    <a:pt x="21" y="27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3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5"/>
                  </a:lnTo>
                  <a:lnTo>
                    <a:pt x="28" y="10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130">
              <a:extLst>
                <a:ext uri="{FF2B5EF4-FFF2-40B4-BE49-F238E27FC236}">
                  <a16:creationId xmlns:a16="http://schemas.microsoft.com/office/drawing/2014/main" id="{8B0DD882-0582-4D35-B129-23A3251F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755"/>
              <a:ext cx="143" cy="33"/>
            </a:xfrm>
            <a:custGeom>
              <a:avLst/>
              <a:gdLst>
                <a:gd name="T0" fmla="*/ 0 w 287"/>
                <a:gd name="T1" fmla="*/ 1 h 66"/>
                <a:gd name="T2" fmla="*/ 0 w 287"/>
                <a:gd name="T3" fmla="*/ 0 h 66"/>
                <a:gd name="T4" fmla="*/ 0 w 287"/>
                <a:gd name="T5" fmla="*/ 1 h 66"/>
                <a:gd name="T6" fmla="*/ 0 w 287"/>
                <a:gd name="T7" fmla="*/ 1 h 66"/>
                <a:gd name="T8" fmla="*/ 0 w 287"/>
                <a:gd name="T9" fmla="*/ 0 h 66"/>
                <a:gd name="T10" fmla="*/ 0 w 287"/>
                <a:gd name="T11" fmla="*/ 1 h 66"/>
                <a:gd name="T12" fmla="*/ 0 w 287"/>
                <a:gd name="T13" fmla="*/ 1 h 66"/>
                <a:gd name="T14" fmla="*/ 0 w 287"/>
                <a:gd name="T15" fmla="*/ 1 h 66"/>
                <a:gd name="T16" fmla="*/ 0 w 287"/>
                <a:gd name="T17" fmla="*/ 1 h 66"/>
                <a:gd name="T18" fmla="*/ 0 w 287"/>
                <a:gd name="T19" fmla="*/ 1 h 66"/>
                <a:gd name="T20" fmla="*/ 0 w 287"/>
                <a:gd name="T21" fmla="*/ 1 h 66"/>
                <a:gd name="T22" fmla="*/ 0 w 287"/>
                <a:gd name="T23" fmla="*/ 1 h 66"/>
                <a:gd name="T24" fmla="*/ 0 w 287"/>
                <a:gd name="T25" fmla="*/ 1 h 66"/>
                <a:gd name="T26" fmla="*/ 0 w 287"/>
                <a:gd name="T27" fmla="*/ 1 h 66"/>
                <a:gd name="T28" fmla="*/ 0 w 287"/>
                <a:gd name="T29" fmla="*/ 1 h 66"/>
                <a:gd name="T30" fmla="*/ 0 w 287"/>
                <a:gd name="T31" fmla="*/ 1 h 66"/>
                <a:gd name="T32" fmla="*/ 0 w 287"/>
                <a:gd name="T33" fmla="*/ 1 h 66"/>
                <a:gd name="T34" fmla="*/ 0 w 287"/>
                <a:gd name="T35" fmla="*/ 1 h 66"/>
                <a:gd name="T36" fmla="*/ 0 w 287"/>
                <a:gd name="T37" fmla="*/ 1 h 66"/>
                <a:gd name="T38" fmla="*/ 0 w 287"/>
                <a:gd name="T39" fmla="*/ 1 h 66"/>
                <a:gd name="T40" fmla="*/ 0 w 287"/>
                <a:gd name="T41" fmla="*/ 1 h 66"/>
                <a:gd name="T42" fmla="*/ 0 w 287"/>
                <a:gd name="T43" fmla="*/ 1 h 66"/>
                <a:gd name="T44" fmla="*/ 0 w 287"/>
                <a:gd name="T45" fmla="*/ 1 h 66"/>
                <a:gd name="T46" fmla="*/ 0 w 287"/>
                <a:gd name="T47" fmla="*/ 1 h 66"/>
                <a:gd name="T48" fmla="*/ 0 w 287"/>
                <a:gd name="T49" fmla="*/ 1 h 66"/>
                <a:gd name="T50" fmla="*/ 0 w 287"/>
                <a:gd name="T51" fmla="*/ 1 h 66"/>
                <a:gd name="T52" fmla="*/ 0 w 287"/>
                <a:gd name="T53" fmla="*/ 1 h 66"/>
                <a:gd name="T54" fmla="*/ 0 w 287"/>
                <a:gd name="T55" fmla="*/ 1 h 66"/>
                <a:gd name="T56" fmla="*/ 0 w 287"/>
                <a:gd name="T57" fmla="*/ 0 h 66"/>
                <a:gd name="T58" fmla="*/ 0 w 287"/>
                <a:gd name="T59" fmla="*/ 1 h 66"/>
                <a:gd name="T60" fmla="*/ 0 w 287"/>
                <a:gd name="T61" fmla="*/ 1 h 66"/>
                <a:gd name="T62" fmla="*/ 0 w 287"/>
                <a:gd name="T63" fmla="*/ 1 h 66"/>
                <a:gd name="T64" fmla="*/ 0 w 287"/>
                <a:gd name="T65" fmla="*/ 1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7" h="66">
                  <a:moveTo>
                    <a:pt x="109" y="6"/>
                  </a:moveTo>
                  <a:lnTo>
                    <a:pt x="115" y="2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3" y="2"/>
                  </a:lnTo>
                  <a:lnTo>
                    <a:pt x="150" y="2"/>
                  </a:lnTo>
                  <a:lnTo>
                    <a:pt x="157" y="3"/>
                  </a:lnTo>
                  <a:lnTo>
                    <a:pt x="164" y="3"/>
                  </a:lnTo>
                  <a:lnTo>
                    <a:pt x="178" y="0"/>
                  </a:lnTo>
                  <a:lnTo>
                    <a:pt x="189" y="2"/>
                  </a:lnTo>
                  <a:lnTo>
                    <a:pt x="199" y="7"/>
                  </a:lnTo>
                  <a:lnTo>
                    <a:pt x="207" y="13"/>
                  </a:lnTo>
                  <a:lnTo>
                    <a:pt x="217" y="20"/>
                  </a:lnTo>
                  <a:lnTo>
                    <a:pt x="226" y="27"/>
                  </a:lnTo>
                  <a:lnTo>
                    <a:pt x="237" y="30"/>
                  </a:lnTo>
                  <a:lnTo>
                    <a:pt x="249" y="28"/>
                  </a:lnTo>
                  <a:lnTo>
                    <a:pt x="259" y="35"/>
                  </a:lnTo>
                  <a:lnTo>
                    <a:pt x="272" y="45"/>
                  </a:lnTo>
                  <a:lnTo>
                    <a:pt x="283" y="55"/>
                  </a:lnTo>
                  <a:lnTo>
                    <a:pt x="287" y="66"/>
                  </a:lnTo>
                  <a:lnTo>
                    <a:pt x="258" y="52"/>
                  </a:lnTo>
                  <a:lnTo>
                    <a:pt x="251" y="45"/>
                  </a:lnTo>
                  <a:lnTo>
                    <a:pt x="244" y="42"/>
                  </a:lnTo>
                  <a:lnTo>
                    <a:pt x="235" y="41"/>
                  </a:lnTo>
                  <a:lnTo>
                    <a:pt x="226" y="41"/>
                  </a:lnTo>
                  <a:lnTo>
                    <a:pt x="216" y="42"/>
                  </a:lnTo>
                  <a:lnTo>
                    <a:pt x="207" y="42"/>
                  </a:lnTo>
                  <a:lnTo>
                    <a:pt x="199" y="39"/>
                  </a:lnTo>
                  <a:lnTo>
                    <a:pt x="191" y="35"/>
                  </a:lnTo>
                  <a:lnTo>
                    <a:pt x="182" y="34"/>
                  </a:lnTo>
                  <a:lnTo>
                    <a:pt x="174" y="32"/>
                  </a:lnTo>
                  <a:lnTo>
                    <a:pt x="164" y="31"/>
                  </a:lnTo>
                  <a:lnTo>
                    <a:pt x="156" y="28"/>
                  </a:lnTo>
                  <a:lnTo>
                    <a:pt x="146" y="27"/>
                  </a:lnTo>
                  <a:lnTo>
                    <a:pt x="137" y="24"/>
                  </a:lnTo>
                  <a:lnTo>
                    <a:pt x="130" y="20"/>
                  </a:lnTo>
                  <a:lnTo>
                    <a:pt x="123" y="14"/>
                  </a:lnTo>
                  <a:lnTo>
                    <a:pt x="111" y="21"/>
                  </a:lnTo>
                  <a:lnTo>
                    <a:pt x="97" y="24"/>
                  </a:lnTo>
                  <a:lnTo>
                    <a:pt x="83" y="23"/>
                  </a:lnTo>
                  <a:lnTo>
                    <a:pt x="70" y="20"/>
                  </a:lnTo>
                  <a:lnTo>
                    <a:pt x="56" y="17"/>
                  </a:lnTo>
                  <a:lnTo>
                    <a:pt x="44" y="17"/>
                  </a:lnTo>
                  <a:lnTo>
                    <a:pt x="31" y="23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6" y="37"/>
                  </a:lnTo>
                  <a:lnTo>
                    <a:pt x="0" y="34"/>
                  </a:lnTo>
                  <a:lnTo>
                    <a:pt x="9" y="28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7" y="7"/>
                  </a:lnTo>
                  <a:lnTo>
                    <a:pt x="44" y="3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67" y="3"/>
                  </a:lnTo>
                  <a:lnTo>
                    <a:pt x="73" y="6"/>
                  </a:lnTo>
                  <a:lnTo>
                    <a:pt x="80" y="7"/>
                  </a:lnTo>
                  <a:lnTo>
                    <a:pt x="86" y="10"/>
                  </a:lnTo>
                  <a:lnTo>
                    <a:pt x="91" y="11"/>
                  </a:lnTo>
                  <a:lnTo>
                    <a:pt x="98" y="11"/>
                  </a:lnTo>
                  <a:lnTo>
                    <a:pt x="104" y="10"/>
                  </a:lnTo>
                  <a:lnTo>
                    <a:pt x="10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131">
              <a:extLst>
                <a:ext uri="{FF2B5EF4-FFF2-40B4-BE49-F238E27FC236}">
                  <a16:creationId xmlns:a16="http://schemas.microsoft.com/office/drawing/2014/main" id="{9B3D1323-CA49-4433-8504-EDB3FBC17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750"/>
              <a:ext cx="61" cy="70"/>
            </a:xfrm>
            <a:custGeom>
              <a:avLst/>
              <a:gdLst>
                <a:gd name="T0" fmla="*/ 1 w 121"/>
                <a:gd name="T1" fmla="*/ 1 h 139"/>
                <a:gd name="T2" fmla="*/ 1 w 121"/>
                <a:gd name="T3" fmla="*/ 1 h 139"/>
                <a:gd name="T4" fmla="*/ 1 w 121"/>
                <a:gd name="T5" fmla="*/ 1 h 139"/>
                <a:gd name="T6" fmla="*/ 1 w 121"/>
                <a:gd name="T7" fmla="*/ 1 h 139"/>
                <a:gd name="T8" fmla="*/ 1 w 121"/>
                <a:gd name="T9" fmla="*/ 1 h 139"/>
                <a:gd name="T10" fmla="*/ 1 w 121"/>
                <a:gd name="T11" fmla="*/ 1 h 139"/>
                <a:gd name="T12" fmla="*/ 1 w 121"/>
                <a:gd name="T13" fmla="*/ 1 h 139"/>
                <a:gd name="T14" fmla="*/ 1 w 121"/>
                <a:gd name="T15" fmla="*/ 1 h 139"/>
                <a:gd name="T16" fmla="*/ 1 w 121"/>
                <a:gd name="T17" fmla="*/ 1 h 139"/>
                <a:gd name="T18" fmla="*/ 1 w 121"/>
                <a:gd name="T19" fmla="*/ 1 h 139"/>
                <a:gd name="T20" fmla="*/ 1 w 121"/>
                <a:gd name="T21" fmla="*/ 1 h 139"/>
                <a:gd name="T22" fmla="*/ 1 w 121"/>
                <a:gd name="T23" fmla="*/ 1 h 139"/>
                <a:gd name="T24" fmla="*/ 0 w 121"/>
                <a:gd name="T25" fmla="*/ 1 h 139"/>
                <a:gd name="T26" fmla="*/ 1 w 121"/>
                <a:gd name="T27" fmla="*/ 1 h 139"/>
                <a:gd name="T28" fmla="*/ 1 w 121"/>
                <a:gd name="T29" fmla="*/ 1 h 139"/>
                <a:gd name="T30" fmla="*/ 1 w 121"/>
                <a:gd name="T31" fmla="*/ 1 h 139"/>
                <a:gd name="T32" fmla="*/ 1 w 121"/>
                <a:gd name="T33" fmla="*/ 1 h 139"/>
                <a:gd name="T34" fmla="*/ 1 w 121"/>
                <a:gd name="T35" fmla="*/ 1 h 139"/>
                <a:gd name="T36" fmla="*/ 1 w 121"/>
                <a:gd name="T37" fmla="*/ 1 h 139"/>
                <a:gd name="T38" fmla="*/ 1 w 121"/>
                <a:gd name="T39" fmla="*/ 1 h 139"/>
                <a:gd name="T40" fmla="*/ 1 w 121"/>
                <a:gd name="T41" fmla="*/ 1 h 139"/>
                <a:gd name="T42" fmla="*/ 1 w 121"/>
                <a:gd name="T43" fmla="*/ 1 h 139"/>
                <a:gd name="T44" fmla="*/ 1 w 121"/>
                <a:gd name="T45" fmla="*/ 1 h 139"/>
                <a:gd name="T46" fmla="*/ 1 w 121"/>
                <a:gd name="T47" fmla="*/ 1 h 139"/>
                <a:gd name="T48" fmla="*/ 1 w 121"/>
                <a:gd name="T49" fmla="*/ 1 h 139"/>
                <a:gd name="T50" fmla="*/ 1 w 121"/>
                <a:gd name="T51" fmla="*/ 1 h 139"/>
                <a:gd name="T52" fmla="*/ 1 w 121"/>
                <a:gd name="T53" fmla="*/ 1 h 139"/>
                <a:gd name="T54" fmla="*/ 1 w 121"/>
                <a:gd name="T55" fmla="*/ 1 h 139"/>
                <a:gd name="T56" fmla="*/ 1 w 121"/>
                <a:gd name="T57" fmla="*/ 0 h 139"/>
                <a:gd name="T58" fmla="*/ 1 w 121"/>
                <a:gd name="T59" fmla="*/ 0 h 139"/>
                <a:gd name="T60" fmla="*/ 1 w 121"/>
                <a:gd name="T61" fmla="*/ 1 h 139"/>
                <a:gd name="T62" fmla="*/ 1 w 121"/>
                <a:gd name="T63" fmla="*/ 1 h 139"/>
                <a:gd name="T64" fmla="*/ 1 w 121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1" h="139">
                  <a:moveTo>
                    <a:pt x="121" y="14"/>
                  </a:moveTo>
                  <a:lnTo>
                    <a:pt x="117" y="34"/>
                  </a:lnTo>
                  <a:lnTo>
                    <a:pt x="111" y="55"/>
                  </a:lnTo>
                  <a:lnTo>
                    <a:pt x="104" y="73"/>
                  </a:lnTo>
                  <a:lnTo>
                    <a:pt x="96" y="92"/>
                  </a:lnTo>
                  <a:lnTo>
                    <a:pt x="85" y="107"/>
                  </a:lnTo>
                  <a:lnTo>
                    <a:pt x="71" y="121"/>
                  </a:lnTo>
                  <a:lnTo>
                    <a:pt x="54" y="131"/>
                  </a:lnTo>
                  <a:lnTo>
                    <a:pt x="34" y="138"/>
                  </a:lnTo>
                  <a:lnTo>
                    <a:pt x="28" y="138"/>
                  </a:lnTo>
                  <a:lnTo>
                    <a:pt x="16" y="139"/>
                  </a:lnTo>
                  <a:lnTo>
                    <a:pt x="7" y="139"/>
                  </a:lnTo>
                  <a:lnTo>
                    <a:pt x="0" y="136"/>
                  </a:lnTo>
                  <a:lnTo>
                    <a:pt x="4" y="132"/>
                  </a:lnTo>
                  <a:lnTo>
                    <a:pt x="9" y="129"/>
                  </a:lnTo>
                  <a:lnTo>
                    <a:pt x="18" y="127"/>
                  </a:lnTo>
                  <a:lnTo>
                    <a:pt x="26" y="122"/>
                  </a:lnTo>
                  <a:lnTo>
                    <a:pt x="36" y="120"/>
                  </a:lnTo>
                  <a:lnTo>
                    <a:pt x="44" y="117"/>
                  </a:lnTo>
                  <a:lnTo>
                    <a:pt x="51" y="114"/>
                  </a:lnTo>
                  <a:lnTo>
                    <a:pt x="57" y="111"/>
                  </a:lnTo>
                  <a:lnTo>
                    <a:pt x="68" y="100"/>
                  </a:lnTo>
                  <a:lnTo>
                    <a:pt x="78" y="87"/>
                  </a:lnTo>
                  <a:lnTo>
                    <a:pt x="86" y="75"/>
                  </a:lnTo>
                  <a:lnTo>
                    <a:pt x="93" y="62"/>
                  </a:lnTo>
                  <a:lnTo>
                    <a:pt x="100" y="48"/>
                  </a:lnTo>
                  <a:lnTo>
                    <a:pt x="104" y="33"/>
                  </a:lnTo>
                  <a:lnTo>
                    <a:pt x="107" y="17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7" y="3"/>
                  </a:lnTo>
                  <a:lnTo>
                    <a:pt x="118" y="9"/>
                  </a:lnTo>
                  <a:lnTo>
                    <a:pt x="12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132">
              <a:extLst>
                <a:ext uri="{FF2B5EF4-FFF2-40B4-BE49-F238E27FC236}">
                  <a16:creationId xmlns:a16="http://schemas.microsoft.com/office/drawing/2014/main" id="{F3122497-0F93-45F4-93E1-D7BC17449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" y="1781"/>
              <a:ext cx="23" cy="62"/>
            </a:xfrm>
            <a:custGeom>
              <a:avLst/>
              <a:gdLst>
                <a:gd name="T0" fmla="*/ 0 w 47"/>
                <a:gd name="T1" fmla="*/ 0 h 125"/>
                <a:gd name="T2" fmla="*/ 0 w 47"/>
                <a:gd name="T3" fmla="*/ 0 h 125"/>
                <a:gd name="T4" fmla="*/ 0 w 47"/>
                <a:gd name="T5" fmla="*/ 0 h 125"/>
                <a:gd name="T6" fmla="*/ 0 w 47"/>
                <a:gd name="T7" fmla="*/ 0 h 125"/>
                <a:gd name="T8" fmla="*/ 0 w 47"/>
                <a:gd name="T9" fmla="*/ 0 h 125"/>
                <a:gd name="T10" fmla="*/ 0 w 47"/>
                <a:gd name="T11" fmla="*/ 0 h 125"/>
                <a:gd name="T12" fmla="*/ 0 w 47"/>
                <a:gd name="T13" fmla="*/ 0 h 125"/>
                <a:gd name="T14" fmla="*/ 0 w 47"/>
                <a:gd name="T15" fmla="*/ 0 h 125"/>
                <a:gd name="T16" fmla="*/ 0 w 47"/>
                <a:gd name="T17" fmla="*/ 0 h 125"/>
                <a:gd name="T18" fmla="*/ 0 w 47"/>
                <a:gd name="T19" fmla="*/ 0 h 125"/>
                <a:gd name="T20" fmla="*/ 0 w 47"/>
                <a:gd name="T21" fmla="*/ 0 h 125"/>
                <a:gd name="T22" fmla="*/ 0 w 47"/>
                <a:gd name="T23" fmla="*/ 0 h 125"/>
                <a:gd name="T24" fmla="*/ 0 w 47"/>
                <a:gd name="T25" fmla="*/ 0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25">
                  <a:moveTo>
                    <a:pt x="47" y="125"/>
                  </a:moveTo>
                  <a:lnTo>
                    <a:pt x="30" y="121"/>
                  </a:lnTo>
                  <a:lnTo>
                    <a:pt x="20" y="111"/>
                  </a:lnTo>
                  <a:lnTo>
                    <a:pt x="13" y="97"/>
                  </a:lnTo>
                  <a:lnTo>
                    <a:pt x="7" y="84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5" y="21"/>
                  </a:lnTo>
                  <a:lnTo>
                    <a:pt x="10" y="0"/>
                  </a:lnTo>
                  <a:lnTo>
                    <a:pt x="13" y="14"/>
                  </a:lnTo>
                  <a:lnTo>
                    <a:pt x="20" y="48"/>
                  </a:lnTo>
                  <a:lnTo>
                    <a:pt x="31" y="88"/>
                  </a:lnTo>
                  <a:lnTo>
                    <a:pt x="4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133">
              <a:extLst>
                <a:ext uri="{FF2B5EF4-FFF2-40B4-BE49-F238E27FC236}">
                  <a16:creationId xmlns:a16="http://schemas.microsoft.com/office/drawing/2014/main" id="{A19E15DC-5E16-486D-BCEB-2046BD5DF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1740"/>
              <a:ext cx="47" cy="96"/>
            </a:xfrm>
            <a:custGeom>
              <a:avLst/>
              <a:gdLst>
                <a:gd name="T0" fmla="*/ 1 w 94"/>
                <a:gd name="T1" fmla="*/ 1 h 192"/>
                <a:gd name="T2" fmla="*/ 1 w 94"/>
                <a:gd name="T3" fmla="*/ 1 h 192"/>
                <a:gd name="T4" fmla="*/ 1 w 94"/>
                <a:gd name="T5" fmla="*/ 1 h 192"/>
                <a:gd name="T6" fmla="*/ 1 w 94"/>
                <a:gd name="T7" fmla="*/ 1 h 192"/>
                <a:gd name="T8" fmla="*/ 1 w 94"/>
                <a:gd name="T9" fmla="*/ 1 h 192"/>
                <a:gd name="T10" fmla="*/ 1 w 94"/>
                <a:gd name="T11" fmla="*/ 1 h 192"/>
                <a:gd name="T12" fmla="*/ 1 w 94"/>
                <a:gd name="T13" fmla="*/ 1 h 192"/>
                <a:gd name="T14" fmla="*/ 1 w 94"/>
                <a:gd name="T15" fmla="*/ 1 h 192"/>
                <a:gd name="T16" fmla="*/ 1 w 94"/>
                <a:gd name="T17" fmla="*/ 1 h 192"/>
                <a:gd name="T18" fmla="*/ 1 w 94"/>
                <a:gd name="T19" fmla="*/ 1 h 192"/>
                <a:gd name="T20" fmla="*/ 1 w 94"/>
                <a:gd name="T21" fmla="*/ 1 h 192"/>
                <a:gd name="T22" fmla="*/ 1 w 94"/>
                <a:gd name="T23" fmla="*/ 1 h 192"/>
                <a:gd name="T24" fmla="*/ 1 w 94"/>
                <a:gd name="T25" fmla="*/ 1 h 192"/>
                <a:gd name="T26" fmla="*/ 1 w 94"/>
                <a:gd name="T27" fmla="*/ 1 h 192"/>
                <a:gd name="T28" fmla="*/ 1 w 94"/>
                <a:gd name="T29" fmla="*/ 1 h 192"/>
                <a:gd name="T30" fmla="*/ 1 w 94"/>
                <a:gd name="T31" fmla="*/ 1 h 192"/>
                <a:gd name="T32" fmla="*/ 1 w 94"/>
                <a:gd name="T33" fmla="*/ 1 h 192"/>
                <a:gd name="T34" fmla="*/ 0 w 94"/>
                <a:gd name="T35" fmla="*/ 1 h 192"/>
                <a:gd name="T36" fmla="*/ 1 w 94"/>
                <a:gd name="T37" fmla="*/ 0 h 192"/>
                <a:gd name="T38" fmla="*/ 1 w 94"/>
                <a:gd name="T39" fmla="*/ 1 h 192"/>
                <a:gd name="T40" fmla="*/ 1 w 94"/>
                <a:gd name="T41" fmla="*/ 1 h 192"/>
                <a:gd name="T42" fmla="*/ 1 w 94"/>
                <a:gd name="T43" fmla="*/ 1 h 192"/>
                <a:gd name="T44" fmla="*/ 1 w 94"/>
                <a:gd name="T45" fmla="*/ 1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" h="192">
                  <a:moveTo>
                    <a:pt x="27" y="84"/>
                  </a:moveTo>
                  <a:lnTo>
                    <a:pt x="28" y="100"/>
                  </a:lnTo>
                  <a:lnTo>
                    <a:pt x="32" y="115"/>
                  </a:lnTo>
                  <a:lnTo>
                    <a:pt x="39" y="129"/>
                  </a:lnTo>
                  <a:lnTo>
                    <a:pt x="48" y="143"/>
                  </a:lnTo>
                  <a:lnTo>
                    <a:pt x="58" y="156"/>
                  </a:lnTo>
                  <a:lnTo>
                    <a:pt x="69" y="167"/>
                  </a:lnTo>
                  <a:lnTo>
                    <a:pt x="81" y="177"/>
                  </a:lnTo>
                  <a:lnTo>
                    <a:pt x="94" y="184"/>
                  </a:lnTo>
                  <a:lnTo>
                    <a:pt x="94" y="192"/>
                  </a:lnTo>
                  <a:lnTo>
                    <a:pt x="60" y="184"/>
                  </a:lnTo>
                  <a:lnTo>
                    <a:pt x="37" y="170"/>
                  </a:lnTo>
                  <a:lnTo>
                    <a:pt x="21" y="152"/>
                  </a:lnTo>
                  <a:lnTo>
                    <a:pt x="13" y="131"/>
                  </a:lnTo>
                  <a:lnTo>
                    <a:pt x="9" y="108"/>
                  </a:lnTo>
                  <a:lnTo>
                    <a:pt x="6" y="84"/>
                  </a:lnTo>
                  <a:lnTo>
                    <a:pt x="4" y="61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3" y="21"/>
                  </a:lnTo>
                  <a:lnTo>
                    <a:pt x="16" y="42"/>
                  </a:lnTo>
                  <a:lnTo>
                    <a:pt x="18" y="65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134">
              <a:extLst>
                <a:ext uri="{FF2B5EF4-FFF2-40B4-BE49-F238E27FC236}">
                  <a16:creationId xmlns:a16="http://schemas.microsoft.com/office/drawing/2014/main" id="{FC0CB4F9-C26C-4053-9E6A-45208EF3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787"/>
              <a:ext cx="50" cy="39"/>
            </a:xfrm>
            <a:custGeom>
              <a:avLst/>
              <a:gdLst>
                <a:gd name="T0" fmla="*/ 0 w 101"/>
                <a:gd name="T1" fmla="*/ 1 h 77"/>
                <a:gd name="T2" fmla="*/ 0 w 101"/>
                <a:gd name="T3" fmla="*/ 1 h 77"/>
                <a:gd name="T4" fmla="*/ 0 w 101"/>
                <a:gd name="T5" fmla="*/ 1 h 77"/>
                <a:gd name="T6" fmla="*/ 0 w 101"/>
                <a:gd name="T7" fmla="*/ 1 h 77"/>
                <a:gd name="T8" fmla="*/ 0 w 101"/>
                <a:gd name="T9" fmla="*/ 1 h 77"/>
                <a:gd name="T10" fmla="*/ 0 w 101"/>
                <a:gd name="T11" fmla="*/ 1 h 77"/>
                <a:gd name="T12" fmla="*/ 0 w 101"/>
                <a:gd name="T13" fmla="*/ 1 h 77"/>
                <a:gd name="T14" fmla="*/ 0 w 101"/>
                <a:gd name="T15" fmla="*/ 1 h 77"/>
                <a:gd name="T16" fmla="*/ 0 w 101"/>
                <a:gd name="T17" fmla="*/ 1 h 77"/>
                <a:gd name="T18" fmla="*/ 0 w 101"/>
                <a:gd name="T19" fmla="*/ 1 h 77"/>
                <a:gd name="T20" fmla="*/ 0 w 101"/>
                <a:gd name="T21" fmla="*/ 1 h 77"/>
                <a:gd name="T22" fmla="*/ 0 w 101"/>
                <a:gd name="T23" fmla="*/ 1 h 77"/>
                <a:gd name="T24" fmla="*/ 0 w 101"/>
                <a:gd name="T25" fmla="*/ 1 h 77"/>
                <a:gd name="T26" fmla="*/ 0 w 101"/>
                <a:gd name="T27" fmla="*/ 1 h 77"/>
                <a:gd name="T28" fmla="*/ 0 w 101"/>
                <a:gd name="T29" fmla="*/ 1 h 77"/>
                <a:gd name="T30" fmla="*/ 0 w 101"/>
                <a:gd name="T31" fmla="*/ 1 h 77"/>
                <a:gd name="T32" fmla="*/ 0 w 101"/>
                <a:gd name="T33" fmla="*/ 1 h 77"/>
                <a:gd name="T34" fmla="*/ 0 w 101"/>
                <a:gd name="T35" fmla="*/ 1 h 77"/>
                <a:gd name="T36" fmla="*/ 0 w 101"/>
                <a:gd name="T37" fmla="*/ 1 h 77"/>
                <a:gd name="T38" fmla="*/ 0 w 101"/>
                <a:gd name="T39" fmla="*/ 1 h 77"/>
                <a:gd name="T40" fmla="*/ 0 w 101"/>
                <a:gd name="T41" fmla="*/ 1 h 77"/>
                <a:gd name="T42" fmla="*/ 0 w 101"/>
                <a:gd name="T43" fmla="*/ 1 h 77"/>
                <a:gd name="T44" fmla="*/ 0 w 101"/>
                <a:gd name="T45" fmla="*/ 0 h 77"/>
                <a:gd name="T46" fmla="*/ 0 w 101"/>
                <a:gd name="T47" fmla="*/ 0 h 77"/>
                <a:gd name="T48" fmla="*/ 0 w 101"/>
                <a:gd name="T49" fmla="*/ 1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1" h="77">
                  <a:moveTo>
                    <a:pt x="101" y="3"/>
                  </a:moveTo>
                  <a:lnTo>
                    <a:pt x="86" y="7"/>
                  </a:lnTo>
                  <a:lnTo>
                    <a:pt x="73" y="12"/>
                  </a:lnTo>
                  <a:lnTo>
                    <a:pt x="62" y="19"/>
                  </a:lnTo>
                  <a:lnTo>
                    <a:pt x="52" y="28"/>
                  </a:lnTo>
                  <a:lnTo>
                    <a:pt x="44" y="38"/>
                  </a:lnTo>
                  <a:lnTo>
                    <a:pt x="37" y="49"/>
                  </a:lnTo>
                  <a:lnTo>
                    <a:pt x="30" y="61"/>
                  </a:lnTo>
                  <a:lnTo>
                    <a:pt x="24" y="77"/>
                  </a:lnTo>
                  <a:lnTo>
                    <a:pt x="16" y="70"/>
                  </a:lnTo>
                  <a:lnTo>
                    <a:pt x="7" y="61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7" y="45"/>
                  </a:lnTo>
                  <a:lnTo>
                    <a:pt x="25" y="35"/>
                  </a:lnTo>
                  <a:lnTo>
                    <a:pt x="34" y="26"/>
                  </a:lnTo>
                  <a:lnTo>
                    <a:pt x="44" y="18"/>
                  </a:lnTo>
                  <a:lnTo>
                    <a:pt x="53" y="10"/>
                  </a:lnTo>
                  <a:lnTo>
                    <a:pt x="65" y="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135">
              <a:extLst>
                <a:ext uri="{FF2B5EF4-FFF2-40B4-BE49-F238E27FC236}">
                  <a16:creationId xmlns:a16="http://schemas.microsoft.com/office/drawing/2014/main" id="{1AE3DAE1-E81F-45FE-AF4D-C1C766377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1777"/>
              <a:ext cx="26" cy="70"/>
            </a:xfrm>
            <a:custGeom>
              <a:avLst/>
              <a:gdLst>
                <a:gd name="T0" fmla="*/ 1 w 52"/>
                <a:gd name="T1" fmla="*/ 1 h 140"/>
                <a:gd name="T2" fmla="*/ 1 w 52"/>
                <a:gd name="T3" fmla="*/ 1 h 140"/>
                <a:gd name="T4" fmla="*/ 1 w 52"/>
                <a:gd name="T5" fmla="*/ 1 h 140"/>
                <a:gd name="T6" fmla="*/ 1 w 52"/>
                <a:gd name="T7" fmla="*/ 1 h 140"/>
                <a:gd name="T8" fmla="*/ 1 w 52"/>
                <a:gd name="T9" fmla="*/ 1 h 140"/>
                <a:gd name="T10" fmla="*/ 1 w 52"/>
                <a:gd name="T11" fmla="*/ 1 h 140"/>
                <a:gd name="T12" fmla="*/ 1 w 52"/>
                <a:gd name="T13" fmla="*/ 1 h 140"/>
                <a:gd name="T14" fmla="*/ 1 w 52"/>
                <a:gd name="T15" fmla="*/ 1 h 140"/>
                <a:gd name="T16" fmla="*/ 1 w 52"/>
                <a:gd name="T17" fmla="*/ 1 h 140"/>
                <a:gd name="T18" fmla="*/ 1 w 52"/>
                <a:gd name="T19" fmla="*/ 1 h 140"/>
                <a:gd name="T20" fmla="*/ 1 w 52"/>
                <a:gd name="T21" fmla="*/ 1 h 140"/>
                <a:gd name="T22" fmla="*/ 1 w 52"/>
                <a:gd name="T23" fmla="*/ 1 h 140"/>
                <a:gd name="T24" fmla="*/ 1 w 52"/>
                <a:gd name="T25" fmla="*/ 1 h 140"/>
                <a:gd name="T26" fmla="*/ 1 w 52"/>
                <a:gd name="T27" fmla="*/ 1 h 140"/>
                <a:gd name="T28" fmla="*/ 1 w 52"/>
                <a:gd name="T29" fmla="*/ 1 h 140"/>
                <a:gd name="T30" fmla="*/ 1 w 52"/>
                <a:gd name="T31" fmla="*/ 1 h 140"/>
                <a:gd name="T32" fmla="*/ 1 w 52"/>
                <a:gd name="T33" fmla="*/ 1 h 140"/>
                <a:gd name="T34" fmla="*/ 1 w 52"/>
                <a:gd name="T35" fmla="*/ 1 h 140"/>
                <a:gd name="T36" fmla="*/ 1 w 52"/>
                <a:gd name="T37" fmla="*/ 1 h 140"/>
                <a:gd name="T38" fmla="*/ 1 w 52"/>
                <a:gd name="T39" fmla="*/ 1 h 140"/>
                <a:gd name="T40" fmla="*/ 0 w 52"/>
                <a:gd name="T41" fmla="*/ 1 h 140"/>
                <a:gd name="T42" fmla="*/ 1 w 52"/>
                <a:gd name="T43" fmla="*/ 1 h 140"/>
                <a:gd name="T44" fmla="*/ 1 w 52"/>
                <a:gd name="T45" fmla="*/ 1 h 140"/>
                <a:gd name="T46" fmla="*/ 1 w 52"/>
                <a:gd name="T47" fmla="*/ 1 h 140"/>
                <a:gd name="T48" fmla="*/ 1 w 52"/>
                <a:gd name="T49" fmla="*/ 0 h 140"/>
                <a:gd name="T50" fmla="*/ 1 w 52"/>
                <a:gd name="T51" fmla="*/ 1 h 140"/>
                <a:gd name="T52" fmla="*/ 1 w 52"/>
                <a:gd name="T53" fmla="*/ 1 h 140"/>
                <a:gd name="T54" fmla="*/ 1 w 52"/>
                <a:gd name="T55" fmla="*/ 1 h 140"/>
                <a:gd name="T56" fmla="*/ 1 w 52"/>
                <a:gd name="T57" fmla="*/ 1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40">
                  <a:moveTo>
                    <a:pt x="52" y="7"/>
                  </a:moveTo>
                  <a:lnTo>
                    <a:pt x="37" y="18"/>
                  </a:lnTo>
                  <a:lnTo>
                    <a:pt x="26" y="33"/>
                  </a:lnTo>
                  <a:lnTo>
                    <a:pt x="17" y="52"/>
                  </a:lnTo>
                  <a:lnTo>
                    <a:pt x="14" y="71"/>
                  </a:lnTo>
                  <a:lnTo>
                    <a:pt x="10" y="84"/>
                  </a:lnTo>
                  <a:lnTo>
                    <a:pt x="12" y="92"/>
                  </a:lnTo>
                  <a:lnTo>
                    <a:pt x="14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0" y="117"/>
                  </a:lnTo>
                  <a:lnTo>
                    <a:pt x="31" y="126"/>
                  </a:lnTo>
                  <a:lnTo>
                    <a:pt x="28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1" y="140"/>
                  </a:lnTo>
                  <a:lnTo>
                    <a:pt x="19" y="140"/>
                  </a:lnTo>
                  <a:lnTo>
                    <a:pt x="14" y="131"/>
                  </a:lnTo>
                  <a:lnTo>
                    <a:pt x="10" y="123"/>
                  </a:lnTo>
                  <a:lnTo>
                    <a:pt x="6" y="115"/>
                  </a:lnTo>
                  <a:lnTo>
                    <a:pt x="0" y="108"/>
                  </a:lnTo>
                  <a:lnTo>
                    <a:pt x="2" y="77"/>
                  </a:lnTo>
                  <a:lnTo>
                    <a:pt x="6" y="46"/>
                  </a:lnTo>
                  <a:lnTo>
                    <a:pt x="16" y="19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136">
              <a:extLst>
                <a:ext uri="{FF2B5EF4-FFF2-40B4-BE49-F238E27FC236}">
                  <a16:creationId xmlns:a16="http://schemas.microsoft.com/office/drawing/2014/main" id="{B8553389-9869-40E0-9148-95A0FED0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1796"/>
              <a:ext cx="8" cy="57"/>
            </a:xfrm>
            <a:custGeom>
              <a:avLst/>
              <a:gdLst>
                <a:gd name="T0" fmla="*/ 1 w 15"/>
                <a:gd name="T1" fmla="*/ 1 h 113"/>
                <a:gd name="T2" fmla="*/ 1 w 15"/>
                <a:gd name="T3" fmla="*/ 1 h 113"/>
                <a:gd name="T4" fmla="*/ 0 w 15"/>
                <a:gd name="T5" fmla="*/ 1 h 113"/>
                <a:gd name="T6" fmla="*/ 1 w 15"/>
                <a:gd name="T7" fmla="*/ 1 h 113"/>
                <a:gd name="T8" fmla="*/ 1 w 15"/>
                <a:gd name="T9" fmla="*/ 0 h 113"/>
                <a:gd name="T10" fmla="*/ 1 w 15"/>
                <a:gd name="T11" fmla="*/ 1 h 113"/>
                <a:gd name="T12" fmla="*/ 1 w 15"/>
                <a:gd name="T13" fmla="*/ 1 h 113"/>
                <a:gd name="T14" fmla="*/ 1 w 15"/>
                <a:gd name="T15" fmla="*/ 1 h 113"/>
                <a:gd name="T16" fmla="*/ 1 w 15"/>
                <a:gd name="T17" fmla="*/ 1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3">
                  <a:moveTo>
                    <a:pt x="12" y="113"/>
                  </a:moveTo>
                  <a:lnTo>
                    <a:pt x="4" y="90"/>
                  </a:lnTo>
                  <a:lnTo>
                    <a:pt x="0" y="56"/>
                  </a:lnTo>
                  <a:lnTo>
                    <a:pt x="3" y="24"/>
                  </a:lnTo>
                  <a:lnTo>
                    <a:pt x="8" y="0"/>
                  </a:lnTo>
                  <a:lnTo>
                    <a:pt x="11" y="25"/>
                  </a:lnTo>
                  <a:lnTo>
                    <a:pt x="14" y="59"/>
                  </a:lnTo>
                  <a:lnTo>
                    <a:pt x="15" y="90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137">
              <a:extLst>
                <a:ext uri="{FF2B5EF4-FFF2-40B4-BE49-F238E27FC236}">
                  <a16:creationId xmlns:a16="http://schemas.microsoft.com/office/drawing/2014/main" id="{E56990CE-B074-4DEB-BEF7-1BDCD5E1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1831"/>
              <a:ext cx="52" cy="99"/>
            </a:xfrm>
            <a:custGeom>
              <a:avLst/>
              <a:gdLst>
                <a:gd name="T0" fmla="*/ 1 w 103"/>
                <a:gd name="T1" fmla="*/ 0 h 199"/>
                <a:gd name="T2" fmla="*/ 1 w 103"/>
                <a:gd name="T3" fmla="*/ 0 h 199"/>
                <a:gd name="T4" fmla="*/ 1 w 103"/>
                <a:gd name="T5" fmla="*/ 0 h 199"/>
                <a:gd name="T6" fmla="*/ 1 w 103"/>
                <a:gd name="T7" fmla="*/ 0 h 199"/>
                <a:gd name="T8" fmla="*/ 1 w 103"/>
                <a:gd name="T9" fmla="*/ 0 h 199"/>
                <a:gd name="T10" fmla="*/ 1 w 103"/>
                <a:gd name="T11" fmla="*/ 0 h 199"/>
                <a:gd name="T12" fmla="*/ 1 w 103"/>
                <a:gd name="T13" fmla="*/ 0 h 199"/>
                <a:gd name="T14" fmla="*/ 1 w 103"/>
                <a:gd name="T15" fmla="*/ 0 h 199"/>
                <a:gd name="T16" fmla="*/ 1 w 103"/>
                <a:gd name="T17" fmla="*/ 0 h 199"/>
                <a:gd name="T18" fmla="*/ 1 w 103"/>
                <a:gd name="T19" fmla="*/ 0 h 199"/>
                <a:gd name="T20" fmla="*/ 1 w 103"/>
                <a:gd name="T21" fmla="*/ 0 h 199"/>
                <a:gd name="T22" fmla="*/ 1 w 103"/>
                <a:gd name="T23" fmla="*/ 0 h 199"/>
                <a:gd name="T24" fmla="*/ 1 w 103"/>
                <a:gd name="T25" fmla="*/ 0 h 199"/>
                <a:gd name="T26" fmla="*/ 1 w 103"/>
                <a:gd name="T27" fmla="*/ 0 h 199"/>
                <a:gd name="T28" fmla="*/ 1 w 103"/>
                <a:gd name="T29" fmla="*/ 0 h 199"/>
                <a:gd name="T30" fmla="*/ 1 w 103"/>
                <a:gd name="T31" fmla="*/ 0 h 199"/>
                <a:gd name="T32" fmla="*/ 1 w 103"/>
                <a:gd name="T33" fmla="*/ 0 h 199"/>
                <a:gd name="T34" fmla="*/ 1 w 103"/>
                <a:gd name="T35" fmla="*/ 0 h 199"/>
                <a:gd name="T36" fmla="*/ 1 w 103"/>
                <a:gd name="T37" fmla="*/ 0 h 199"/>
                <a:gd name="T38" fmla="*/ 1 w 103"/>
                <a:gd name="T39" fmla="*/ 0 h 199"/>
                <a:gd name="T40" fmla="*/ 1 w 103"/>
                <a:gd name="T41" fmla="*/ 0 h 199"/>
                <a:gd name="T42" fmla="*/ 1 w 103"/>
                <a:gd name="T43" fmla="*/ 0 h 199"/>
                <a:gd name="T44" fmla="*/ 1 w 103"/>
                <a:gd name="T45" fmla="*/ 0 h 199"/>
                <a:gd name="T46" fmla="*/ 1 w 103"/>
                <a:gd name="T47" fmla="*/ 0 h 199"/>
                <a:gd name="T48" fmla="*/ 1 w 103"/>
                <a:gd name="T49" fmla="*/ 0 h 199"/>
                <a:gd name="T50" fmla="*/ 1 w 103"/>
                <a:gd name="T51" fmla="*/ 0 h 199"/>
                <a:gd name="T52" fmla="*/ 1 w 103"/>
                <a:gd name="T53" fmla="*/ 0 h 199"/>
                <a:gd name="T54" fmla="*/ 1 w 103"/>
                <a:gd name="T55" fmla="*/ 0 h 199"/>
                <a:gd name="T56" fmla="*/ 1 w 103"/>
                <a:gd name="T57" fmla="*/ 0 h 199"/>
                <a:gd name="T58" fmla="*/ 1 w 103"/>
                <a:gd name="T59" fmla="*/ 0 h 199"/>
                <a:gd name="T60" fmla="*/ 1 w 103"/>
                <a:gd name="T61" fmla="*/ 0 h 199"/>
                <a:gd name="T62" fmla="*/ 1 w 103"/>
                <a:gd name="T63" fmla="*/ 0 h 199"/>
                <a:gd name="T64" fmla="*/ 0 w 103"/>
                <a:gd name="T65" fmla="*/ 0 h 199"/>
                <a:gd name="T66" fmla="*/ 0 w 103"/>
                <a:gd name="T67" fmla="*/ 0 h 199"/>
                <a:gd name="T68" fmla="*/ 1 w 103"/>
                <a:gd name="T69" fmla="*/ 0 h 199"/>
                <a:gd name="T70" fmla="*/ 1 w 103"/>
                <a:gd name="T71" fmla="*/ 0 h 199"/>
                <a:gd name="T72" fmla="*/ 1 w 103"/>
                <a:gd name="T73" fmla="*/ 0 h 199"/>
                <a:gd name="T74" fmla="*/ 1 w 103"/>
                <a:gd name="T75" fmla="*/ 0 h 199"/>
                <a:gd name="T76" fmla="*/ 1 w 103"/>
                <a:gd name="T77" fmla="*/ 0 h 199"/>
                <a:gd name="T78" fmla="*/ 1 w 103"/>
                <a:gd name="T79" fmla="*/ 0 h 199"/>
                <a:gd name="T80" fmla="*/ 1 w 103"/>
                <a:gd name="T81" fmla="*/ 0 h 199"/>
                <a:gd name="T82" fmla="*/ 1 w 103"/>
                <a:gd name="T83" fmla="*/ 0 h 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3" h="199">
                  <a:moveTo>
                    <a:pt x="57" y="5"/>
                  </a:moveTo>
                  <a:lnTo>
                    <a:pt x="49" y="16"/>
                  </a:lnTo>
                  <a:lnTo>
                    <a:pt x="40" y="28"/>
                  </a:lnTo>
                  <a:lnTo>
                    <a:pt x="33" y="40"/>
                  </a:lnTo>
                  <a:lnTo>
                    <a:pt x="26" y="53"/>
                  </a:lnTo>
                  <a:lnTo>
                    <a:pt x="21" y="67"/>
                  </a:lnTo>
                  <a:lnTo>
                    <a:pt x="18" y="81"/>
                  </a:lnTo>
                  <a:lnTo>
                    <a:pt x="15" y="96"/>
                  </a:lnTo>
                  <a:lnTo>
                    <a:pt x="15" y="113"/>
                  </a:lnTo>
                  <a:lnTo>
                    <a:pt x="21" y="127"/>
                  </a:lnTo>
                  <a:lnTo>
                    <a:pt x="28" y="140"/>
                  </a:lnTo>
                  <a:lnTo>
                    <a:pt x="38" y="151"/>
                  </a:lnTo>
                  <a:lnTo>
                    <a:pt x="49" y="161"/>
                  </a:lnTo>
                  <a:lnTo>
                    <a:pt x="60" y="169"/>
                  </a:lnTo>
                  <a:lnTo>
                    <a:pt x="73" y="176"/>
                  </a:lnTo>
                  <a:lnTo>
                    <a:pt x="87" y="182"/>
                  </a:lnTo>
                  <a:lnTo>
                    <a:pt x="102" y="186"/>
                  </a:lnTo>
                  <a:lnTo>
                    <a:pt x="102" y="189"/>
                  </a:lnTo>
                  <a:lnTo>
                    <a:pt x="102" y="190"/>
                  </a:lnTo>
                  <a:lnTo>
                    <a:pt x="103" y="193"/>
                  </a:lnTo>
                  <a:lnTo>
                    <a:pt x="102" y="196"/>
                  </a:lnTo>
                  <a:lnTo>
                    <a:pt x="94" y="199"/>
                  </a:lnTo>
                  <a:lnTo>
                    <a:pt x="82" y="196"/>
                  </a:lnTo>
                  <a:lnTo>
                    <a:pt x="73" y="193"/>
                  </a:lnTo>
                  <a:lnTo>
                    <a:pt x="61" y="189"/>
                  </a:lnTo>
                  <a:lnTo>
                    <a:pt x="52" y="182"/>
                  </a:lnTo>
                  <a:lnTo>
                    <a:pt x="42" y="175"/>
                  </a:lnTo>
                  <a:lnTo>
                    <a:pt x="32" y="168"/>
                  </a:lnTo>
                  <a:lnTo>
                    <a:pt x="22" y="161"/>
                  </a:lnTo>
                  <a:lnTo>
                    <a:pt x="14" y="154"/>
                  </a:lnTo>
                  <a:lnTo>
                    <a:pt x="8" y="144"/>
                  </a:lnTo>
                  <a:lnTo>
                    <a:pt x="3" y="133"/>
                  </a:lnTo>
                  <a:lnTo>
                    <a:pt x="0" y="120"/>
                  </a:lnTo>
                  <a:lnTo>
                    <a:pt x="0" y="103"/>
                  </a:lnTo>
                  <a:lnTo>
                    <a:pt x="1" y="85"/>
                  </a:lnTo>
                  <a:lnTo>
                    <a:pt x="4" y="67"/>
                  </a:lnTo>
                  <a:lnTo>
                    <a:pt x="10" y="50"/>
                  </a:lnTo>
                  <a:lnTo>
                    <a:pt x="17" y="33"/>
                  </a:lnTo>
                  <a:lnTo>
                    <a:pt x="26" y="19"/>
                  </a:lnTo>
                  <a:lnTo>
                    <a:pt x="39" y="8"/>
                  </a:lnTo>
                  <a:lnTo>
                    <a:pt x="53" y="0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138">
              <a:extLst>
                <a:ext uri="{FF2B5EF4-FFF2-40B4-BE49-F238E27FC236}">
                  <a16:creationId xmlns:a16="http://schemas.microsoft.com/office/drawing/2014/main" id="{965057B3-2D7E-4272-8DF6-5284B47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1833"/>
              <a:ext cx="14" cy="57"/>
            </a:xfrm>
            <a:custGeom>
              <a:avLst/>
              <a:gdLst>
                <a:gd name="T0" fmla="*/ 1 w 28"/>
                <a:gd name="T1" fmla="*/ 0 h 115"/>
                <a:gd name="T2" fmla="*/ 1 w 28"/>
                <a:gd name="T3" fmla="*/ 0 h 115"/>
                <a:gd name="T4" fmla="*/ 1 w 28"/>
                <a:gd name="T5" fmla="*/ 0 h 115"/>
                <a:gd name="T6" fmla="*/ 1 w 28"/>
                <a:gd name="T7" fmla="*/ 0 h 115"/>
                <a:gd name="T8" fmla="*/ 1 w 28"/>
                <a:gd name="T9" fmla="*/ 0 h 115"/>
                <a:gd name="T10" fmla="*/ 1 w 28"/>
                <a:gd name="T11" fmla="*/ 0 h 115"/>
                <a:gd name="T12" fmla="*/ 1 w 28"/>
                <a:gd name="T13" fmla="*/ 0 h 115"/>
                <a:gd name="T14" fmla="*/ 1 w 28"/>
                <a:gd name="T15" fmla="*/ 0 h 115"/>
                <a:gd name="T16" fmla="*/ 1 w 28"/>
                <a:gd name="T17" fmla="*/ 0 h 115"/>
                <a:gd name="T18" fmla="*/ 1 w 28"/>
                <a:gd name="T19" fmla="*/ 0 h 115"/>
                <a:gd name="T20" fmla="*/ 1 w 28"/>
                <a:gd name="T21" fmla="*/ 0 h 115"/>
                <a:gd name="T22" fmla="*/ 0 w 28"/>
                <a:gd name="T23" fmla="*/ 0 h 115"/>
                <a:gd name="T24" fmla="*/ 0 w 28"/>
                <a:gd name="T25" fmla="*/ 0 h 115"/>
                <a:gd name="T26" fmla="*/ 1 w 28"/>
                <a:gd name="T27" fmla="*/ 0 h 115"/>
                <a:gd name="T28" fmla="*/ 1 w 28"/>
                <a:gd name="T29" fmla="*/ 0 h 115"/>
                <a:gd name="T30" fmla="*/ 1 w 28"/>
                <a:gd name="T31" fmla="*/ 0 h 115"/>
                <a:gd name="T32" fmla="*/ 1 w 28"/>
                <a:gd name="T33" fmla="*/ 0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15">
                  <a:moveTo>
                    <a:pt x="25" y="33"/>
                  </a:moveTo>
                  <a:lnTo>
                    <a:pt x="28" y="56"/>
                  </a:lnTo>
                  <a:lnTo>
                    <a:pt x="24" y="75"/>
                  </a:lnTo>
                  <a:lnTo>
                    <a:pt x="17" y="96"/>
                  </a:lnTo>
                  <a:lnTo>
                    <a:pt x="8" y="115"/>
                  </a:lnTo>
                  <a:lnTo>
                    <a:pt x="3" y="96"/>
                  </a:lnTo>
                  <a:lnTo>
                    <a:pt x="8" y="77"/>
                  </a:lnTo>
                  <a:lnTo>
                    <a:pt x="14" y="56"/>
                  </a:lnTo>
                  <a:lnTo>
                    <a:pt x="11" y="33"/>
                  </a:lnTo>
                  <a:lnTo>
                    <a:pt x="5" y="26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5" y="14"/>
                  </a:lnTo>
                  <a:lnTo>
                    <a:pt x="19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139">
              <a:extLst>
                <a:ext uri="{FF2B5EF4-FFF2-40B4-BE49-F238E27FC236}">
                  <a16:creationId xmlns:a16="http://schemas.microsoft.com/office/drawing/2014/main" id="{A9490A10-74EA-4828-894E-AE9A6E272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808"/>
              <a:ext cx="63" cy="136"/>
            </a:xfrm>
            <a:custGeom>
              <a:avLst/>
              <a:gdLst>
                <a:gd name="T0" fmla="*/ 0 w 127"/>
                <a:gd name="T1" fmla="*/ 1 h 270"/>
                <a:gd name="T2" fmla="*/ 0 w 127"/>
                <a:gd name="T3" fmla="*/ 1 h 270"/>
                <a:gd name="T4" fmla="*/ 0 w 127"/>
                <a:gd name="T5" fmla="*/ 1 h 270"/>
                <a:gd name="T6" fmla="*/ 0 w 127"/>
                <a:gd name="T7" fmla="*/ 1 h 270"/>
                <a:gd name="T8" fmla="*/ 0 w 127"/>
                <a:gd name="T9" fmla="*/ 1 h 270"/>
                <a:gd name="T10" fmla="*/ 0 w 127"/>
                <a:gd name="T11" fmla="*/ 1 h 270"/>
                <a:gd name="T12" fmla="*/ 0 w 127"/>
                <a:gd name="T13" fmla="*/ 1 h 270"/>
                <a:gd name="T14" fmla="*/ 0 w 127"/>
                <a:gd name="T15" fmla="*/ 1 h 270"/>
                <a:gd name="T16" fmla="*/ 0 w 127"/>
                <a:gd name="T17" fmla="*/ 1 h 270"/>
                <a:gd name="T18" fmla="*/ 0 w 127"/>
                <a:gd name="T19" fmla="*/ 1 h 270"/>
                <a:gd name="T20" fmla="*/ 0 w 127"/>
                <a:gd name="T21" fmla="*/ 1 h 270"/>
                <a:gd name="T22" fmla="*/ 0 w 127"/>
                <a:gd name="T23" fmla="*/ 1 h 270"/>
                <a:gd name="T24" fmla="*/ 0 w 127"/>
                <a:gd name="T25" fmla="*/ 1 h 270"/>
                <a:gd name="T26" fmla="*/ 0 w 127"/>
                <a:gd name="T27" fmla="*/ 1 h 270"/>
                <a:gd name="T28" fmla="*/ 0 w 127"/>
                <a:gd name="T29" fmla="*/ 1 h 270"/>
                <a:gd name="T30" fmla="*/ 0 w 127"/>
                <a:gd name="T31" fmla="*/ 1 h 270"/>
                <a:gd name="T32" fmla="*/ 0 w 127"/>
                <a:gd name="T33" fmla="*/ 1 h 270"/>
                <a:gd name="T34" fmla="*/ 0 w 127"/>
                <a:gd name="T35" fmla="*/ 1 h 270"/>
                <a:gd name="T36" fmla="*/ 0 w 127"/>
                <a:gd name="T37" fmla="*/ 1 h 270"/>
                <a:gd name="T38" fmla="*/ 0 w 127"/>
                <a:gd name="T39" fmla="*/ 1 h 270"/>
                <a:gd name="T40" fmla="*/ 0 w 127"/>
                <a:gd name="T41" fmla="*/ 1 h 270"/>
                <a:gd name="T42" fmla="*/ 0 w 127"/>
                <a:gd name="T43" fmla="*/ 1 h 270"/>
                <a:gd name="T44" fmla="*/ 0 w 127"/>
                <a:gd name="T45" fmla="*/ 1 h 270"/>
                <a:gd name="T46" fmla="*/ 0 w 127"/>
                <a:gd name="T47" fmla="*/ 1 h 270"/>
                <a:gd name="T48" fmla="*/ 0 w 127"/>
                <a:gd name="T49" fmla="*/ 1 h 270"/>
                <a:gd name="T50" fmla="*/ 0 w 127"/>
                <a:gd name="T51" fmla="*/ 1 h 270"/>
                <a:gd name="T52" fmla="*/ 0 w 127"/>
                <a:gd name="T53" fmla="*/ 1 h 270"/>
                <a:gd name="T54" fmla="*/ 0 w 127"/>
                <a:gd name="T55" fmla="*/ 1 h 270"/>
                <a:gd name="T56" fmla="*/ 0 w 127"/>
                <a:gd name="T57" fmla="*/ 1 h 270"/>
                <a:gd name="T58" fmla="*/ 0 w 127"/>
                <a:gd name="T59" fmla="*/ 1 h 270"/>
                <a:gd name="T60" fmla="*/ 0 w 127"/>
                <a:gd name="T61" fmla="*/ 1 h 270"/>
                <a:gd name="T62" fmla="*/ 0 w 127"/>
                <a:gd name="T63" fmla="*/ 1 h 270"/>
                <a:gd name="T64" fmla="*/ 0 w 127"/>
                <a:gd name="T65" fmla="*/ 1 h 270"/>
                <a:gd name="T66" fmla="*/ 0 w 127"/>
                <a:gd name="T67" fmla="*/ 1 h 270"/>
                <a:gd name="T68" fmla="*/ 0 w 127"/>
                <a:gd name="T69" fmla="*/ 1 h 270"/>
                <a:gd name="T70" fmla="*/ 0 w 127"/>
                <a:gd name="T71" fmla="*/ 1 h 270"/>
                <a:gd name="T72" fmla="*/ 0 w 127"/>
                <a:gd name="T73" fmla="*/ 1 h 270"/>
                <a:gd name="T74" fmla="*/ 0 w 127"/>
                <a:gd name="T75" fmla="*/ 1 h 270"/>
                <a:gd name="T76" fmla="*/ 0 w 127"/>
                <a:gd name="T77" fmla="*/ 1 h 270"/>
                <a:gd name="T78" fmla="*/ 0 w 127"/>
                <a:gd name="T79" fmla="*/ 1 h 270"/>
                <a:gd name="T80" fmla="*/ 0 w 127"/>
                <a:gd name="T81" fmla="*/ 0 h 270"/>
                <a:gd name="T82" fmla="*/ 0 w 127"/>
                <a:gd name="T83" fmla="*/ 1 h 270"/>
                <a:gd name="T84" fmla="*/ 0 w 127"/>
                <a:gd name="T85" fmla="*/ 1 h 270"/>
                <a:gd name="T86" fmla="*/ 0 w 127"/>
                <a:gd name="T87" fmla="*/ 1 h 270"/>
                <a:gd name="T88" fmla="*/ 0 w 127"/>
                <a:gd name="T89" fmla="*/ 1 h 2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7" h="270">
                  <a:moveTo>
                    <a:pt x="121" y="68"/>
                  </a:moveTo>
                  <a:lnTo>
                    <a:pt x="127" y="94"/>
                  </a:lnTo>
                  <a:lnTo>
                    <a:pt x="124" y="119"/>
                  </a:lnTo>
                  <a:lnTo>
                    <a:pt x="120" y="145"/>
                  </a:lnTo>
                  <a:lnTo>
                    <a:pt x="121" y="172"/>
                  </a:lnTo>
                  <a:lnTo>
                    <a:pt x="116" y="179"/>
                  </a:lnTo>
                  <a:lnTo>
                    <a:pt x="113" y="187"/>
                  </a:lnTo>
                  <a:lnTo>
                    <a:pt x="109" y="197"/>
                  </a:lnTo>
                  <a:lnTo>
                    <a:pt x="106" y="206"/>
                  </a:lnTo>
                  <a:lnTo>
                    <a:pt x="100" y="213"/>
                  </a:lnTo>
                  <a:lnTo>
                    <a:pt x="95" y="220"/>
                  </a:lnTo>
                  <a:lnTo>
                    <a:pt x="88" y="223"/>
                  </a:lnTo>
                  <a:lnTo>
                    <a:pt x="76" y="224"/>
                  </a:lnTo>
                  <a:lnTo>
                    <a:pt x="71" y="239"/>
                  </a:lnTo>
                  <a:lnTo>
                    <a:pt x="63" y="252"/>
                  </a:lnTo>
                  <a:lnTo>
                    <a:pt x="51" y="263"/>
                  </a:lnTo>
                  <a:lnTo>
                    <a:pt x="36" y="270"/>
                  </a:lnTo>
                  <a:lnTo>
                    <a:pt x="26" y="270"/>
                  </a:lnTo>
                  <a:lnTo>
                    <a:pt x="16" y="269"/>
                  </a:lnTo>
                  <a:lnTo>
                    <a:pt x="7" y="266"/>
                  </a:lnTo>
                  <a:lnTo>
                    <a:pt x="0" y="262"/>
                  </a:lnTo>
                  <a:lnTo>
                    <a:pt x="7" y="260"/>
                  </a:lnTo>
                  <a:lnTo>
                    <a:pt x="14" y="259"/>
                  </a:lnTo>
                  <a:lnTo>
                    <a:pt x="21" y="259"/>
                  </a:lnTo>
                  <a:lnTo>
                    <a:pt x="28" y="258"/>
                  </a:lnTo>
                  <a:lnTo>
                    <a:pt x="33" y="258"/>
                  </a:lnTo>
                  <a:lnTo>
                    <a:pt x="40" y="255"/>
                  </a:lnTo>
                  <a:lnTo>
                    <a:pt x="46" y="252"/>
                  </a:lnTo>
                  <a:lnTo>
                    <a:pt x="50" y="246"/>
                  </a:lnTo>
                  <a:lnTo>
                    <a:pt x="58" y="235"/>
                  </a:lnTo>
                  <a:lnTo>
                    <a:pt x="64" y="223"/>
                  </a:lnTo>
                  <a:lnTo>
                    <a:pt x="71" y="213"/>
                  </a:lnTo>
                  <a:lnTo>
                    <a:pt x="86" y="214"/>
                  </a:lnTo>
                  <a:lnTo>
                    <a:pt x="96" y="189"/>
                  </a:lnTo>
                  <a:lnTo>
                    <a:pt x="106" y="164"/>
                  </a:lnTo>
                  <a:lnTo>
                    <a:pt x="111" y="136"/>
                  </a:lnTo>
                  <a:lnTo>
                    <a:pt x="110" y="108"/>
                  </a:lnTo>
                  <a:lnTo>
                    <a:pt x="111" y="87"/>
                  </a:lnTo>
                  <a:lnTo>
                    <a:pt x="102" y="54"/>
                  </a:lnTo>
                  <a:lnTo>
                    <a:pt x="90" y="24"/>
                  </a:lnTo>
                  <a:lnTo>
                    <a:pt x="83" y="0"/>
                  </a:lnTo>
                  <a:lnTo>
                    <a:pt x="95" y="7"/>
                  </a:lnTo>
                  <a:lnTo>
                    <a:pt x="106" y="31"/>
                  </a:lnTo>
                  <a:lnTo>
                    <a:pt x="114" y="56"/>
                  </a:lnTo>
                  <a:lnTo>
                    <a:pt x="121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140">
              <a:extLst>
                <a:ext uri="{FF2B5EF4-FFF2-40B4-BE49-F238E27FC236}">
                  <a16:creationId xmlns:a16="http://schemas.microsoft.com/office/drawing/2014/main" id="{AE7D0E59-6B7C-4222-97D9-D210C3FF1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850"/>
              <a:ext cx="23" cy="54"/>
            </a:xfrm>
            <a:custGeom>
              <a:avLst/>
              <a:gdLst>
                <a:gd name="T0" fmla="*/ 0 w 48"/>
                <a:gd name="T1" fmla="*/ 1 h 106"/>
                <a:gd name="T2" fmla="*/ 0 w 48"/>
                <a:gd name="T3" fmla="*/ 1 h 106"/>
                <a:gd name="T4" fmla="*/ 0 w 48"/>
                <a:gd name="T5" fmla="*/ 1 h 106"/>
                <a:gd name="T6" fmla="*/ 0 w 48"/>
                <a:gd name="T7" fmla="*/ 1 h 106"/>
                <a:gd name="T8" fmla="*/ 0 w 48"/>
                <a:gd name="T9" fmla="*/ 1 h 106"/>
                <a:gd name="T10" fmla="*/ 0 w 48"/>
                <a:gd name="T11" fmla="*/ 1 h 106"/>
                <a:gd name="T12" fmla="*/ 0 w 48"/>
                <a:gd name="T13" fmla="*/ 1 h 106"/>
                <a:gd name="T14" fmla="*/ 0 w 48"/>
                <a:gd name="T15" fmla="*/ 1 h 106"/>
                <a:gd name="T16" fmla="*/ 0 w 48"/>
                <a:gd name="T17" fmla="*/ 1 h 106"/>
                <a:gd name="T18" fmla="*/ 0 w 48"/>
                <a:gd name="T19" fmla="*/ 1 h 106"/>
                <a:gd name="T20" fmla="*/ 0 w 48"/>
                <a:gd name="T21" fmla="*/ 1 h 106"/>
                <a:gd name="T22" fmla="*/ 0 w 48"/>
                <a:gd name="T23" fmla="*/ 1 h 106"/>
                <a:gd name="T24" fmla="*/ 0 w 48"/>
                <a:gd name="T25" fmla="*/ 1 h 106"/>
                <a:gd name="T26" fmla="*/ 0 w 48"/>
                <a:gd name="T27" fmla="*/ 1 h 106"/>
                <a:gd name="T28" fmla="*/ 0 w 48"/>
                <a:gd name="T29" fmla="*/ 1 h 106"/>
                <a:gd name="T30" fmla="*/ 0 w 48"/>
                <a:gd name="T31" fmla="*/ 1 h 106"/>
                <a:gd name="T32" fmla="*/ 0 w 48"/>
                <a:gd name="T33" fmla="*/ 1 h 106"/>
                <a:gd name="T34" fmla="*/ 0 w 48"/>
                <a:gd name="T35" fmla="*/ 1 h 106"/>
                <a:gd name="T36" fmla="*/ 0 w 48"/>
                <a:gd name="T37" fmla="*/ 1 h 106"/>
                <a:gd name="T38" fmla="*/ 0 w 48"/>
                <a:gd name="T39" fmla="*/ 1 h 106"/>
                <a:gd name="T40" fmla="*/ 0 w 48"/>
                <a:gd name="T41" fmla="*/ 1 h 106"/>
                <a:gd name="T42" fmla="*/ 0 w 48"/>
                <a:gd name="T43" fmla="*/ 1 h 106"/>
                <a:gd name="T44" fmla="*/ 0 w 48"/>
                <a:gd name="T45" fmla="*/ 0 h 106"/>
                <a:gd name="T46" fmla="*/ 0 w 48"/>
                <a:gd name="T47" fmla="*/ 0 h 106"/>
                <a:gd name="T48" fmla="*/ 0 w 48"/>
                <a:gd name="T49" fmla="*/ 1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8" h="106">
                  <a:moveTo>
                    <a:pt x="44" y="4"/>
                  </a:moveTo>
                  <a:lnTo>
                    <a:pt x="42" y="7"/>
                  </a:lnTo>
                  <a:lnTo>
                    <a:pt x="41" y="10"/>
                  </a:lnTo>
                  <a:lnTo>
                    <a:pt x="38" y="11"/>
                  </a:lnTo>
                  <a:lnTo>
                    <a:pt x="37" y="14"/>
                  </a:lnTo>
                  <a:lnTo>
                    <a:pt x="30" y="12"/>
                  </a:lnTo>
                  <a:lnTo>
                    <a:pt x="23" y="15"/>
                  </a:lnTo>
                  <a:lnTo>
                    <a:pt x="18" y="21"/>
                  </a:lnTo>
                  <a:lnTo>
                    <a:pt x="16" y="26"/>
                  </a:lnTo>
                  <a:lnTo>
                    <a:pt x="16" y="52"/>
                  </a:lnTo>
                  <a:lnTo>
                    <a:pt x="25" y="70"/>
                  </a:lnTo>
                  <a:lnTo>
                    <a:pt x="38" y="87"/>
                  </a:lnTo>
                  <a:lnTo>
                    <a:pt x="48" y="106"/>
                  </a:lnTo>
                  <a:lnTo>
                    <a:pt x="35" y="102"/>
                  </a:lnTo>
                  <a:lnTo>
                    <a:pt x="25" y="94"/>
                  </a:lnTo>
                  <a:lnTo>
                    <a:pt x="17" y="84"/>
                  </a:lnTo>
                  <a:lnTo>
                    <a:pt x="7" y="74"/>
                  </a:lnTo>
                  <a:lnTo>
                    <a:pt x="5" y="59"/>
                  </a:lnTo>
                  <a:lnTo>
                    <a:pt x="2" y="43"/>
                  </a:lnTo>
                  <a:lnTo>
                    <a:pt x="0" y="28"/>
                  </a:lnTo>
                  <a:lnTo>
                    <a:pt x="3" y="14"/>
                  </a:lnTo>
                  <a:lnTo>
                    <a:pt x="11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141">
              <a:extLst>
                <a:ext uri="{FF2B5EF4-FFF2-40B4-BE49-F238E27FC236}">
                  <a16:creationId xmlns:a16="http://schemas.microsoft.com/office/drawing/2014/main" id="{E0BD857F-24D0-4886-A6F0-34828A4D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1850"/>
              <a:ext cx="48" cy="34"/>
            </a:xfrm>
            <a:custGeom>
              <a:avLst/>
              <a:gdLst>
                <a:gd name="T0" fmla="*/ 0 w 97"/>
                <a:gd name="T1" fmla="*/ 1 h 67"/>
                <a:gd name="T2" fmla="*/ 0 w 97"/>
                <a:gd name="T3" fmla="*/ 1 h 67"/>
                <a:gd name="T4" fmla="*/ 0 w 97"/>
                <a:gd name="T5" fmla="*/ 1 h 67"/>
                <a:gd name="T6" fmla="*/ 0 w 97"/>
                <a:gd name="T7" fmla="*/ 1 h 67"/>
                <a:gd name="T8" fmla="*/ 0 w 97"/>
                <a:gd name="T9" fmla="*/ 1 h 67"/>
                <a:gd name="T10" fmla="*/ 0 w 97"/>
                <a:gd name="T11" fmla="*/ 1 h 67"/>
                <a:gd name="T12" fmla="*/ 0 w 97"/>
                <a:gd name="T13" fmla="*/ 1 h 67"/>
                <a:gd name="T14" fmla="*/ 0 w 97"/>
                <a:gd name="T15" fmla="*/ 1 h 67"/>
                <a:gd name="T16" fmla="*/ 0 w 97"/>
                <a:gd name="T17" fmla="*/ 1 h 67"/>
                <a:gd name="T18" fmla="*/ 0 w 97"/>
                <a:gd name="T19" fmla="*/ 1 h 67"/>
                <a:gd name="T20" fmla="*/ 0 w 97"/>
                <a:gd name="T21" fmla="*/ 1 h 67"/>
                <a:gd name="T22" fmla="*/ 0 w 97"/>
                <a:gd name="T23" fmla="*/ 1 h 67"/>
                <a:gd name="T24" fmla="*/ 0 w 97"/>
                <a:gd name="T25" fmla="*/ 1 h 67"/>
                <a:gd name="T26" fmla="*/ 0 w 97"/>
                <a:gd name="T27" fmla="*/ 1 h 67"/>
                <a:gd name="T28" fmla="*/ 0 w 97"/>
                <a:gd name="T29" fmla="*/ 1 h 67"/>
                <a:gd name="T30" fmla="*/ 0 w 97"/>
                <a:gd name="T31" fmla="*/ 1 h 67"/>
                <a:gd name="T32" fmla="*/ 0 w 97"/>
                <a:gd name="T33" fmla="*/ 1 h 67"/>
                <a:gd name="T34" fmla="*/ 0 w 97"/>
                <a:gd name="T35" fmla="*/ 1 h 67"/>
                <a:gd name="T36" fmla="*/ 0 w 97"/>
                <a:gd name="T37" fmla="*/ 1 h 67"/>
                <a:gd name="T38" fmla="*/ 0 w 97"/>
                <a:gd name="T39" fmla="*/ 1 h 67"/>
                <a:gd name="T40" fmla="*/ 0 w 97"/>
                <a:gd name="T41" fmla="*/ 0 h 67"/>
                <a:gd name="T42" fmla="*/ 0 w 97"/>
                <a:gd name="T43" fmla="*/ 1 h 67"/>
                <a:gd name="T44" fmla="*/ 0 w 97"/>
                <a:gd name="T45" fmla="*/ 1 h 67"/>
                <a:gd name="T46" fmla="*/ 0 w 97"/>
                <a:gd name="T47" fmla="*/ 1 h 67"/>
                <a:gd name="T48" fmla="*/ 0 w 97"/>
                <a:gd name="T49" fmla="*/ 1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7" h="67">
                  <a:moveTo>
                    <a:pt x="20" y="29"/>
                  </a:moveTo>
                  <a:lnTo>
                    <a:pt x="28" y="36"/>
                  </a:lnTo>
                  <a:lnTo>
                    <a:pt x="38" y="42"/>
                  </a:lnTo>
                  <a:lnTo>
                    <a:pt x="48" y="46"/>
                  </a:lnTo>
                  <a:lnTo>
                    <a:pt x="59" y="50"/>
                  </a:lnTo>
                  <a:lnTo>
                    <a:pt x="69" y="54"/>
                  </a:lnTo>
                  <a:lnTo>
                    <a:pt x="79" y="57"/>
                  </a:lnTo>
                  <a:lnTo>
                    <a:pt x="88" y="61"/>
                  </a:lnTo>
                  <a:lnTo>
                    <a:pt x="97" y="66"/>
                  </a:lnTo>
                  <a:lnTo>
                    <a:pt x="86" y="67"/>
                  </a:lnTo>
                  <a:lnTo>
                    <a:pt x="74" y="67"/>
                  </a:lnTo>
                  <a:lnTo>
                    <a:pt x="63" y="66"/>
                  </a:lnTo>
                  <a:lnTo>
                    <a:pt x="52" y="61"/>
                  </a:lnTo>
                  <a:lnTo>
                    <a:pt x="41" y="57"/>
                  </a:lnTo>
                  <a:lnTo>
                    <a:pt x="30" y="52"/>
                  </a:lnTo>
                  <a:lnTo>
                    <a:pt x="20" y="46"/>
                  </a:lnTo>
                  <a:lnTo>
                    <a:pt x="12" y="38"/>
                  </a:lnTo>
                  <a:lnTo>
                    <a:pt x="5" y="31"/>
                  </a:lnTo>
                  <a:lnTo>
                    <a:pt x="2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3"/>
                  </a:lnTo>
                  <a:lnTo>
                    <a:pt x="14" y="11"/>
                  </a:lnTo>
                  <a:lnTo>
                    <a:pt x="14" y="21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142">
              <a:extLst>
                <a:ext uri="{FF2B5EF4-FFF2-40B4-BE49-F238E27FC236}">
                  <a16:creationId xmlns:a16="http://schemas.microsoft.com/office/drawing/2014/main" id="{9A4FB7E4-2644-4745-AB73-8E0736A9B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1845"/>
              <a:ext cx="65" cy="121"/>
            </a:xfrm>
            <a:custGeom>
              <a:avLst/>
              <a:gdLst>
                <a:gd name="T0" fmla="*/ 0 w 132"/>
                <a:gd name="T1" fmla="*/ 1 h 241"/>
                <a:gd name="T2" fmla="*/ 0 w 132"/>
                <a:gd name="T3" fmla="*/ 1 h 241"/>
                <a:gd name="T4" fmla="*/ 0 w 132"/>
                <a:gd name="T5" fmla="*/ 1 h 241"/>
                <a:gd name="T6" fmla="*/ 0 w 132"/>
                <a:gd name="T7" fmla="*/ 1 h 241"/>
                <a:gd name="T8" fmla="*/ 0 w 132"/>
                <a:gd name="T9" fmla="*/ 1 h 241"/>
                <a:gd name="T10" fmla="*/ 0 w 132"/>
                <a:gd name="T11" fmla="*/ 1 h 241"/>
                <a:gd name="T12" fmla="*/ 0 w 132"/>
                <a:gd name="T13" fmla="*/ 1 h 241"/>
                <a:gd name="T14" fmla="*/ 0 w 132"/>
                <a:gd name="T15" fmla="*/ 1 h 241"/>
                <a:gd name="T16" fmla="*/ 0 w 132"/>
                <a:gd name="T17" fmla="*/ 1 h 241"/>
                <a:gd name="T18" fmla="*/ 0 w 132"/>
                <a:gd name="T19" fmla="*/ 1 h 241"/>
                <a:gd name="T20" fmla="*/ 0 w 132"/>
                <a:gd name="T21" fmla="*/ 1 h 241"/>
                <a:gd name="T22" fmla="*/ 0 w 132"/>
                <a:gd name="T23" fmla="*/ 1 h 241"/>
                <a:gd name="T24" fmla="*/ 0 w 132"/>
                <a:gd name="T25" fmla="*/ 1 h 241"/>
                <a:gd name="T26" fmla="*/ 0 w 132"/>
                <a:gd name="T27" fmla="*/ 1 h 241"/>
                <a:gd name="T28" fmla="*/ 0 w 132"/>
                <a:gd name="T29" fmla="*/ 1 h 241"/>
                <a:gd name="T30" fmla="*/ 0 w 132"/>
                <a:gd name="T31" fmla="*/ 1 h 241"/>
                <a:gd name="T32" fmla="*/ 0 w 132"/>
                <a:gd name="T33" fmla="*/ 1 h 241"/>
                <a:gd name="T34" fmla="*/ 0 w 132"/>
                <a:gd name="T35" fmla="*/ 1 h 241"/>
                <a:gd name="T36" fmla="*/ 0 w 132"/>
                <a:gd name="T37" fmla="*/ 1 h 241"/>
                <a:gd name="T38" fmla="*/ 0 w 132"/>
                <a:gd name="T39" fmla="*/ 1 h 241"/>
                <a:gd name="T40" fmla="*/ 0 w 132"/>
                <a:gd name="T41" fmla="*/ 1 h 241"/>
                <a:gd name="T42" fmla="*/ 0 w 132"/>
                <a:gd name="T43" fmla="*/ 1 h 241"/>
                <a:gd name="T44" fmla="*/ 0 w 132"/>
                <a:gd name="T45" fmla="*/ 1 h 241"/>
                <a:gd name="T46" fmla="*/ 0 w 132"/>
                <a:gd name="T47" fmla="*/ 1 h 241"/>
                <a:gd name="T48" fmla="*/ 0 w 132"/>
                <a:gd name="T49" fmla="*/ 1 h 241"/>
                <a:gd name="T50" fmla="*/ 0 w 132"/>
                <a:gd name="T51" fmla="*/ 1 h 241"/>
                <a:gd name="T52" fmla="*/ 0 w 132"/>
                <a:gd name="T53" fmla="*/ 1 h 241"/>
                <a:gd name="T54" fmla="*/ 0 w 132"/>
                <a:gd name="T55" fmla="*/ 0 h 241"/>
                <a:gd name="T56" fmla="*/ 0 w 132"/>
                <a:gd name="T57" fmla="*/ 1 h 241"/>
                <a:gd name="T58" fmla="*/ 0 w 132"/>
                <a:gd name="T59" fmla="*/ 1 h 241"/>
                <a:gd name="T60" fmla="*/ 0 w 132"/>
                <a:gd name="T61" fmla="*/ 1 h 241"/>
                <a:gd name="T62" fmla="*/ 0 w 132"/>
                <a:gd name="T63" fmla="*/ 1 h 241"/>
                <a:gd name="T64" fmla="*/ 0 w 132"/>
                <a:gd name="T65" fmla="*/ 1 h 241"/>
                <a:gd name="T66" fmla="*/ 0 w 132"/>
                <a:gd name="T67" fmla="*/ 1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2" h="241">
                  <a:moveTo>
                    <a:pt x="73" y="39"/>
                  </a:moveTo>
                  <a:lnTo>
                    <a:pt x="84" y="62"/>
                  </a:lnTo>
                  <a:lnTo>
                    <a:pt x="92" y="83"/>
                  </a:lnTo>
                  <a:lnTo>
                    <a:pt x="99" y="106"/>
                  </a:lnTo>
                  <a:lnTo>
                    <a:pt x="106" y="129"/>
                  </a:lnTo>
                  <a:lnTo>
                    <a:pt x="112" y="153"/>
                  </a:lnTo>
                  <a:lnTo>
                    <a:pt x="118" y="177"/>
                  </a:lnTo>
                  <a:lnTo>
                    <a:pt x="122" y="200"/>
                  </a:lnTo>
                  <a:lnTo>
                    <a:pt x="127" y="224"/>
                  </a:lnTo>
                  <a:lnTo>
                    <a:pt x="130" y="226"/>
                  </a:lnTo>
                  <a:lnTo>
                    <a:pt x="132" y="228"/>
                  </a:lnTo>
                  <a:lnTo>
                    <a:pt x="132" y="233"/>
                  </a:lnTo>
                  <a:lnTo>
                    <a:pt x="132" y="237"/>
                  </a:lnTo>
                  <a:lnTo>
                    <a:pt x="127" y="241"/>
                  </a:lnTo>
                  <a:lnTo>
                    <a:pt x="123" y="241"/>
                  </a:lnTo>
                  <a:lnTo>
                    <a:pt x="118" y="238"/>
                  </a:lnTo>
                  <a:lnTo>
                    <a:pt x="113" y="237"/>
                  </a:lnTo>
                  <a:lnTo>
                    <a:pt x="106" y="205"/>
                  </a:lnTo>
                  <a:lnTo>
                    <a:pt x="101" y="170"/>
                  </a:lnTo>
                  <a:lnTo>
                    <a:pt x="95" y="135"/>
                  </a:lnTo>
                  <a:lnTo>
                    <a:pt x="87" y="101"/>
                  </a:lnTo>
                  <a:lnTo>
                    <a:pt x="74" y="71"/>
                  </a:lnTo>
                  <a:lnTo>
                    <a:pt x="56" y="43"/>
                  </a:lnTo>
                  <a:lnTo>
                    <a:pt x="32" y="22"/>
                  </a:lnTo>
                  <a:lnTo>
                    <a:pt x="0" y="8"/>
                  </a:lnTo>
                  <a:lnTo>
                    <a:pt x="3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42" y="8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143">
              <a:extLst>
                <a:ext uri="{FF2B5EF4-FFF2-40B4-BE49-F238E27FC236}">
                  <a16:creationId xmlns:a16="http://schemas.microsoft.com/office/drawing/2014/main" id="{F81BF121-1652-4A16-880F-008E5E57D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854"/>
              <a:ext cx="57" cy="9"/>
            </a:xfrm>
            <a:custGeom>
              <a:avLst/>
              <a:gdLst>
                <a:gd name="T0" fmla="*/ 1 w 114"/>
                <a:gd name="T1" fmla="*/ 1 h 18"/>
                <a:gd name="T2" fmla="*/ 1 w 114"/>
                <a:gd name="T3" fmla="*/ 1 h 18"/>
                <a:gd name="T4" fmla="*/ 1 w 114"/>
                <a:gd name="T5" fmla="*/ 1 h 18"/>
                <a:gd name="T6" fmla="*/ 1 w 114"/>
                <a:gd name="T7" fmla="*/ 1 h 18"/>
                <a:gd name="T8" fmla="*/ 1 w 114"/>
                <a:gd name="T9" fmla="*/ 1 h 18"/>
                <a:gd name="T10" fmla="*/ 1 w 114"/>
                <a:gd name="T11" fmla="*/ 1 h 18"/>
                <a:gd name="T12" fmla="*/ 1 w 114"/>
                <a:gd name="T13" fmla="*/ 1 h 18"/>
                <a:gd name="T14" fmla="*/ 1 w 114"/>
                <a:gd name="T15" fmla="*/ 1 h 18"/>
                <a:gd name="T16" fmla="*/ 0 w 114"/>
                <a:gd name="T17" fmla="*/ 1 h 18"/>
                <a:gd name="T18" fmla="*/ 1 w 114"/>
                <a:gd name="T19" fmla="*/ 1 h 18"/>
                <a:gd name="T20" fmla="*/ 1 w 114"/>
                <a:gd name="T21" fmla="*/ 1 h 18"/>
                <a:gd name="T22" fmla="*/ 1 w 114"/>
                <a:gd name="T23" fmla="*/ 1 h 18"/>
                <a:gd name="T24" fmla="*/ 1 w 114"/>
                <a:gd name="T25" fmla="*/ 1 h 18"/>
                <a:gd name="T26" fmla="*/ 1 w 114"/>
                <a:gd name="T27" fmla="*/ 1 h 18"/>
                <a:gd name="T28" fmla="*/ 1 w 114"/>
                <a:gd name="T29" fmla="*/ 1 h 18"/>
                <a:gd name="T30" fmla="*/ 1 w 114"/>
                <a:gd name="T31" fmla="*/ 1 h 18"/>
                <a:gd name="T32" fmla="*/ 1 w 114"/>
                <a:gd name="T33" fmla="*/ 1 h 18"/>
                <a:gd name="T34" fmla="*/ 1 w 114"/>
                <a:gd name="T35" fmla="*/ 1 h 18"/>
                <a:gd name="T36" fmla="*/ 1 w 114"/>
                <a:gd name="T37" fmla="*/ 1 h 18"/>
                <a:gd name="T38" fmla="*/ 1 w 114"/>
                <a:gd name="T39" fmla="*/ 1 h 18"/>
                <a:gd name="T40" fmla="*/ 1 w 114"/>
                <a:gd name="T41" fmla="*/ 0 h 18"/>
                <a:gd name="T42" fmla="*/ 1 w 114"/>
                <a:gd name="T43" fmla="*/ 0 h 18"/>
                <a:gd name="T44" fmla="*/ 1 w 114"/>
                <a:gd name="T45" fmla="*/ 1 h 18"/>
                <a:gd name="T46" fmla="*/ 1 w 114"/>
                <a:gd name="T47" fmla="*/ 1 h 18"/>
                <a:gd name="T48" fmla="*/ 1 w 114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8">
                  <a:moveTo>
                    <a:pt x="108" y="12"/>
                  </a:moveTo>
                  <a:lnTo>
                    <a:pt x="94" y="15"/>
                  </a:lnTo>
                  <a:lnTo>
                    <a:pt x="77" y="18"/>
                  </a:lnTo>
                  <a:lnTo>
                    <a:pt x="62" y="18"/>
                  </a:lnTo>
                  <a:lnTo>
                    <a:pt x="45" y="18"/>
                  </a:lnTo>
                  <a:lnTo>
                    <a:pt x="30" y="18"/>
                  </a:lnTo>
                  <a:lnTo>
                    <a:pt x="17" y="15"/>
                  </a:lnTo>
                  <a:lnTo>
                    <a:pt x="7" y="11"/>
                  </a:lnTo>
                  <a:lnTo>
                    <a:pt x="0" y="7"/>
                  </a:lnTo>
                  <a:lnTo>
                    <a:pt x="7" y="5"/>
                  </a:lnTo>
                  <a:lnTo>
                    <a:pt x="16" y="4"/>
                  </a:lnTo>
                  <a:lnTo>
                    <a:pt x="25" y="4"/>
                  </a:lnTo>
                  <a:lnTo>
                    <a:pt x="37" y="4"/>
                  </a:lnTo>
                  <a:lnTo>
                    <a:pt x="46" y="4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83" y="3"/>
                  </a:lnTo>
                  <a:lnTo>
                    <a:pt x="93" y="1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4" y="5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144">
              <a:extLst>
                <a:ext uri="{FF2B5EF4-FFF2-40B4-BE49-F238E27FC236}">
                  <a16:creationId xmlns:a16="http://schemas.microsoft.com/office/drawing/2014/main" id="{05CC5326-6B61-4055-8BAD-3D794C451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1838"/>
              <a:ext cx="21" cy="51"/>
            </a:xfrm>
            <a:custGeom>
              <a:avLst/>
              <a:gdLst>
                <a:gd name="T0" fmla="*/ 1 w 42"/>
                <a:gd name="T1" fmla="*/ 0 h 102"/>
                <a:gd name="T2" fmla="*/ 1 w 42"/>
                <a:gd name="T3" fmla="*/ 1 h 102"/>
                <a:gd name="T4" fmla="*/ 1 w 42"/>
                <a:gd name="T5" fmla="*/ 1 h 102"/>
                <a:gd name="T6" fmla="*/ 1 w 42"/>
                <a:gd name="T7" fmla="*/ 1 h 102"/>
                <a:gd name="T8" fmla="*/ 1 w 42"/>
                <a:gd name="T9" fmla="*/ 1 h 102"/>
                <a:gd name="T10" fmla="*/ 1 w 42"/>
                <a:gd name="T11" fmla="*/ 1 h 102"/>
                <a:gd name="T12" fmla="*/ 1 w 42"/>
                <a:gd name="T13" fmla="*/ 1 h 102"/>
                <a:gd name="T14" fmla="*/ 1 w 42"/>
                <a:gd name="T15" fmla="*/ 1 h 102"/>
                <a:gd name="T16" fmla="*/ 1 w 42"/>
                <a:gd name="T17" fmla="*/ 1 h 102"/>
                <a:gd name="T18" fmla="*/ 1 w 42"/>
                <a:gd name="T19" fmla="*/ 1 h 102"/>
                <a:gd name="T20" fmla="*/ 1 w 42"/>
                <a:gd name="T21" fmla="*/ 1 h 102"/>
                <a:gd name="T22" fmla="*/ 1 w 42"/>
                <a:gd name="T23" fmla="*/ 1 h 102"/>
                <a:gd name="T24" fmla="*/ 1 w 42"/>
                <a:gd name="T25" fmla="*/ 1 h 102"/>
                <a:gd name="T26" fmla="*/ 1 w 42"/>
                <a:gd name="T27" fmla="*/ 1 h 102"/>
                <a:gd name="T28" fmla="*/ 1 w 42"/>
                <a:gd name="T29" fmla="*/ 1 h 102"/>
                <a:gd name="T30" fmla="*/ 1 w 42"/>
                <a:gd name="T31" fmla="*/ 1 h 102"/>
                <a:gd name="T32" fmla="*/ 0 w 42"/>
                <a:gd name="T33" fmla="*/ 1 h 102"/>
                <a:gd name="T34" fmla="*/ 0 w 42"/>
                <a:gd name="T35" fmla="*/ 1 h 102"/>
                <a:gd name="T36" fmla="*/ 1 w 42"/>
                <a:gd name="T37" fmla="*/ 1 h 102"/>
                <a:gd name="T38" fmla="*/ 1 w 42"/>
                <a:gd name="T39" fmla="*/ 1 h 102"/>
                <a:gd name="T40" fmla="*/ 1 w 42"/>
                <a:gd name="T41" fmla="*/ 0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02">
                  <a:moveTo>
                    <a:pt x="26" y="0"/>
                  </a:moveTo>
                  <a:lnTo>
                    <a:pt x="26" y="15"/>
                  </a:lnTo>
                  <a:lnTo>
                    <a:pt x="23" y="30"/>
                  </a:lnTo>
                  <a:lnTo>
                    <a:pt x="20" y="49"/>
                  </a:lnTo>
                  <a:lnTo>
                    <a:pt x="20" y="67"/>
                  </a:lnTo>
                  <a:lnTo>
                    <a:pt x="28" y="74"/>
                  </a:lnTo>
                  <a:lnTo>
                    <a:pt x="35" y="82"/>
                  </a:lnTo>
                  <a:lnTo>
                    <a:pt x="41" y="92"/>
                  </a:lnTo>
                  <a:lnTo>
                    <a:pt x="42" y="102"/>
                  </a:lnTo>
                  <a:lnTo>
                    <a:pt x="35" y="99"/>
                  </a:lnTo>
                  <a:lnTo>
                    <a:pt x="30" y="96"/>
                  </a:lnTo>
                  <a:lnTo>
                    <a:pt x="23" y="92"/>
                  </a:lnTo>
                  <a:lnTo>
                    <a:pt x="16" y="88"/>
                  </a:lnTo>
                  <a:lnTo>
                    <a:pt x="10" y="84"/>
                  </a:lnTo>
                  <a:lnTo>
                    <a:pt x="6" y="78"/>
                  </a:lnTo>
                  <a:lnTo>
                    <a:pt x="2" y="71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6" y="29"/>
                  </a:lnTo>
                  <a:lnTo>
                    <a:pt x="16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145">
              <a:extLst>
                <a:ext uri="{FF2B5EF4-FFF2-40B4-BE49-F238E27FC236}">
                  <a16:creationId xmlns:a16="http://schemas.microsoft.com/office/drawing/2014/main" id="{AE61693B-88E0-45A4-A258-187AFA68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871"/>
              <a:ext cx="93" cy="87"/>
            </a:xfrm>
            <a:custGeom>
              <a:avLst/>
              <a:gdLst>
                <a:gd name="T0" fmla="*/ 1 w 184"/>
                <a:gd name="T1" fmla="*/ 0 h 174"/>
                <a:gd name="T2" fmla="*/ 1 w 184"/>
                <a:gd name="T3" fmla="*/ 1 h 174"/>
                <a:gd name="T4" fmla="*/ 1 w 184"/>
                <a:gd name="T5" fmla="*/ 1 h 174"/>
                <a:gd name="T6" fmla="*/ 1 w 184"/>
                <a:gd name="T7" fmla="*/ 1 h 174"/>
                <a:gd name="T8" fmla="*/ 1 w 184"/>
                <a:gd name="T9" fmla="*/ 1 h 174"/>
                <a:gd name="T10" fmla="*/ 1 w 184"/>
                <a:gd name="T11" fmla="*/ 1 h 174"/>
                <a:gd name="T12" fmla="*/ 1 w 184"/>
                <a:gd name="T13" fmla="*/ 1 h 174"/>
                <a:gd name="T14" fmla="*/ 1 w 184"/>
                <a:gd name="T15" fmla="*/ 1 h 174"/>
                <a:gd name="T16" fmla="*/ 1 w 184"/>
                <a:gd name="T17" fmla="*/ 1 h 174"/>
                <a:gd name="T18" fmla="*/ 1 w 184"/>
                <a:gd name="T19" fmla="*/ 1 h 174"/>
                <a:gd name="T20" fmla="*/ 1 w 184"/>
                <a:gd name="T21" fmla="*/ 1 h 174"/>
                <a:gd name="T22" fmla="*/ 1 w 184"/>
                <a:gd name="T23" fmla="*/ 1 h 174"/>
                <a:gd name="T24" fmla="*/ 1 w 184"/>
                <a:gd name="T25" fmla="*/ 1 h 174"/>
                <a:gd name="T26" fmla="*/ 1 w 184"/>
                <a:gd name="T27" fmla="*/ 1 h 174"/>
                <a:gd name="T28" fmla="*/ 1 w 184"/>
                <a:gd name="T29" fmla="*/ 1 h 174"/>
                <a:gd name="T30" fmla="*/ 1 w 184"/>
                <a:gd name="T31" fmla="*/ 1 h 174"/>
                <a:gd name="T32" fmla="*/ 1 w 184"/>
                <a:gd name="T33" fmla="*/ 1 h 174"/>
                <a:gd name="T34" fmla="*/ 1 w 184"/>
                <a:gd name="T35" fmla="*/ 1 h 174"/>
                <a:gd name="T36" fmla="*/ 1 w 184"/>
                <a:gd name="T37" fmla="*/ 1 h 174"/>
                <a:gd name="T38" fmla="*/ 1 w 184"/>
                <a:gd name="T39" fmla="*/ 1 h 174"/>
                <a:gd name="T40" fmla="*/ 1 w 184"/>
                <a:gd name="T41" fmla="*/ 1 h 174"/>
                <a:gd name="T42" fmla="*/ 1 w 184"/>
                <a:gd name="T43" fmla="*/ 1 h 174"/>
                <a:gd name="T44" fmla="*/ 1 w 184"/>
                <a:gd name="T45" fmla="*/ 1 h 174"/>
                <a:gd name="T46" fmla="*/ 1 w 184"/>
                <a:gd name="T47" fmla="*/ 1 h 174"/>
                <a:gd name="T48" fmla="*/ 1 w 184"/>
                <a:gd name="T49" fmla="*/ 1 h 174"/>
                <a:gd name="T50" fmla="*/ 1 w 184"/>
                <a:gd name="T51" fmla="*/ 1 h 174"/>
                <a:gd name="T52" fmla="*/ 1 w 184"/>
                <a:gd name="T53" fmla="*/ 1 h 174"/>
                <a:gd name="T54" fmla="*/ 1 w 184"/>
                <a:gd name="T55" fmla="*/ 1 h 174"/>
                <a:gd name="T56" fmla="*/ 1 w 184"/>
                <a:gd name="T57" fmla="*/ 1 h 174"/>
                <a:gd name="T58" fmla="*/ 1 w 184"/>
                <a:gd name="T59" fmla="*/ 1 h 174"/>
                <a:gd name="T60" fmla="*/ 1 w 184"/>
                <a:gd name="T61" fmla="*/ 1 h 174"/>
                <a:gd name="T62" fmla="*/ 1 w 184"/>
                <a:gd name="T63" fmla="*/ 1 h 174"/>
                <a:gd name="T64" fmla="*/ 1 w 184"/>
                <a:gd name="T65" fmla="*/ 1 h 174"/>
                <a:gd name="T66" fmla="*/ 1 w 184"/>
                <a:gd name="T67" fmla="*/ 1 h 174"/>
                <a:gd name="T68" fmla="*/ 1 w 184"/>
                <a:gd name="T69" fmla="*/ 1 h 174"/>
                <a:gd name="T70" fmla="*/ 1 w 184"/>
                <a:gd name="T71" fmla="*/ 1 h 174"/>
                <a:gd name="T72" fmla="*/ 0 w 184"/>
                <a:gd name="T73" fmla="*/ 1 h 174"/>
                <a:gd name="T74" fmla="*/ 1 w 184"/>
                <a:gd name="T75" fmla="*/ 0 h 174"/>
                <a:gd name="T76" fmla="*/ 1 w 184"/>
                <a:gd name="T77" fmla="*/ 0 h 1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174">
                  <a:moveTo>
                    <a:pt x="14" y="0"/>
                  </a:moveTo>
                  <a:lnTo>
                    <a:pt x="15" y="21"/>
                  </a:lnTo>
                  <a:lnTo>
                    <a:pt x="18" y="42"/>
                  </a:lnTo>
                  <a:lnTo>
                    <a:pt x="21" y="63"/>
                  </a:lnTo>
                  <a:lnTo>
                    <a:pt x="26" y="83"/>
                  </a:lnTo>
                  <a:lnTo>
                    <a:pt x="35" y="101"/>
                  </a:lnTo>
                  <a:lnTo>
                    <a:pt x="46" y="117"/>
                  </a:lnTo>
                  <a:lnTo>
                    <a:pt x="61" y="129"/>
                  </a:lnTo>
                  <a:lnTo>
                    <a:pt x="82" y="138"/>
                  </a:lnTo>
                  <a:lnTo>
                    <a:pt x="95" y="138"/>
                  </a:lnTo>
                  <a:lnTo>
                    <a:pt x="107" y="142"/>
                  </a:lnTo>
                  <a:lnTo>
                    <a:pt x="120" y="146"/>
                  </a:lnTo>
                  <a:lnTo>
                    <a:pt x="131" y="150"/>
                  </a:lnTo>
                  <a:lnTo>
                    <a:pt x="142" y="155"/>
                  </a:lnTo>
                  <a:lnTo>
                    <a:pt x="155" y="157"/>
                  </a:lnTo>
                  <a:lnTo>
                    <a:pt x="166" y="156"/>
                  </a:lnTo>
                  <a:lnTo>
                    <a:pt x="179" y="152"/>
                  </a:lnTo>
                  <a:lnTo>
                    <a:pt x="182" y="153"/>
                  </a:lnTo>
                  <a:lnTo>
                    <a:pt x="183" y="156"/>
                  </a:lnTo>
                  <a:lnTo>
                    <a:pt x="184" y="157"/>
                  </a:lnTo>
                  <a:lnTo>
                    <a:pt x="184" y="160"/>
                  </a:lnTo>
                  <a:lnTo>
                    <a:pt x="170" y="170"/>
                  </a:lnTo>
                  <a:lnTo>
                    <a:pt x="156" y="174"/>
                  </a:lnTo>
                  <a:lnTo>
                    <a:pt x="142" y="173"/>
                  </a:lnTo>
                  <a:lnTo>
                    <a:pt x="130" y="169"/>
                  </a:lnTo>
                  <a:lnTo>
                    <a:pt x="116" y="164"/>
                  </a:lnTo>
                  <a:lnTo>
                    <a:pt x="100" y="160"/>
                  </a:lnTo>
                  <a:lnTo>
                    <a:pt x="86" y="157"/>
                  </a:lnTo>
                  <a:lnTo>
                    <a:pt x="70" y="160"/>
                  </a:lnTo>
                  <a:lnTo>
                    <a:pt x="50" y="152"/>
                  </a:lnTo>
                  <a:lnTo>
                    <a:pt x="35" y="141"/>
                  </a:lnTo>
                  <a:lnTo>
                    <a:pt x="23" y="124"/>
                  </a:lnTo>
                  <a:lnTo>
                    <a:pt x="15" y="106"/>
                  </a:lnTo>
                  <a:lnTo>
                    <a:pt x="9" y="86"/>
                  </a:lnTo>
                  <a:lnTo>
                    <a:pt x="5" y="65"/>
                  </a:lnTo>
                  <a:lnTo>
                    <a:pt x="2" y="44"/>
                  </a:lnTo>
                  <a:lnTo>
                    <a:pt x="0" y="2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146">
              <a:extLst>
                <a:ext uri="{FF2B5EF4-FFF2-40B4-BE49-F238E27FC236}">
                  <a16:creationId xmlns:a16="http://schemas.microsoft.com/office/drawing/2014/main" id="{9D6A4C4C-80C7-4C3B-B0C4-C5149957C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829"/>
              <a:ext cx="156" cy="21"/>
            </a:xfrm>
            <a:custGeom>
              <a:avLst/>
              <a:gdLst>
                <a:gd name="T0" fmla="*/ 1 w 312"/>
                <a:gd name="T1" fmla="*/ 0 h 40"/>
                <a:gd name="T2" fmla="*/ 1 w 312"/>
                <a:gd name="T3" fmla="*/ 1 h 40"/>
                <a:gd name="T4" fmla="*/ 1 w 312"/>
                <a:gd name="T5" fmla="*/ 1 h 40"/>
                <a:gd name="T6" fmla="*/ 1 w 312"/>
                <a:gd name="T7" fmla="*/ 1 h 40"/>
                <a:gd name="T8" fmla="*/ 1 w 312"/>
                <a:gd name="T9" fmla="*/ 1 h 40"/>
                <a:gd name="T10" fmla="*/ 1 w 312"/>
                <a:gd name="T11" fmla="*/ 1 h 40"/>
                <a:gd name="T12" fmla="*/ 1 w 312"/>
                <a:gd name="T13" fmla="*/ 1 h 40"/>
                <a:gd name="T14" fmla="*/ 1 w 312"/>
                <a:gd name="T15" fmla="*/ 1 h 40"/>
                <a:gd name="T16" fmla="*/ 1 w 312"/>
                <a:gd name="T17" fmla="*/ 1 h 40"/>
                <a:gd name="T18" fmla="*/ 1 w 312"/>
                <a:gd name="T19" fmla="*/ 1 h 40"/>
                <a:gd name="T20" fmla="*/ 0 w 312"/>
                <a:gd name="T21" fmla="*/ 1 h 40"/>
                <a:gd name="T22" fmla="*/ 1 w 312"/>
                <a:gd name="T23" fmla="*/ 1 h 40"/>
                <a:gd name="T24" fmla="*/ 1 w 312"/>
                <a:gd name="T25" fmla="*/ 1 h 40"/>
                <a:gd name="T26" fmla="*/ 1 w 312"/>
                <a:gd name="T27" fmla="*/ 1 h 40"/>
                <a:gd name="T28" fmla="*/ 1 w 312"/>
                <a:gd name="T29" fmla="*/ 1 h 40"/>
                <a:gd name="T30" fmla="*/ 1 w 312"/>
                <a:gd name="T31" fmla="*/ 1 h 40"/>
                <a:gd name="T32" fmla="*/ 1 w 312"/>
                <a:gd name="T33" fmla="*/ 1 h 40"/>
                <a:gd name="T34" fmla="*/ 1 w 312"/>
                <a:gd name="T35" fmla="*/ 1 h 40"/>
                <a:gd name="T36" fmla="*/ 1 w 312"/>
                <a:gd name="T37" fmla="*/ 1 h 40"/>
                <a:gd name="T38" fmla="*/ 1 w 312"/>
                <a:gd name="T39" fmla="*/ 1 h 40"/>
                <a:gd name="T40" fmla="*/ 1 w 312"/>
                <a:gd name="T41" fmla="*/ 1 h 40"/>
                <a:gd name="T42" fmla="*/ 1 w 312"/>
                <a:gd name="T43" fmla="*/ 1 h 40"/>
                <a:gd name="T44" fmla="*/ 1 w 312"/>
                <a:gd name="T45" fmla="*/ 1 h 40"/>
                <a:gd name="T46" fmla="*/ 1 w 312"/>
                <a:gd name="T47" fmla="*/ 1 h 40"/>
                <a:gd name="T48" fmla="*/ 1 w 312"/>
                <a:gd name="T49" fmla="*/ 1 h 40"/>
                <a:gd name="T50" fmla="*/ 1 w 312"/>
                <a:gd name="T51" fmla="*/ 0 h 40"/>
                <a:gd name="T52" fmla="*/ 1 w 312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2" h="40">
                  <a:moveTo>
                    <a:pt x="312" y="0"/>
                  </a:moveTo>
                  <a:lnTo>
                    <a:pt x="224" y="28"/>
                  </a:lnTo>
                  <a:lnTo>
                    <a:pt x="197" y="32"/>
                  </a:lnTo>
                  <a:lnTo>
                    <a:pt x="169" y="36"/>
                  </a:lnTo>
                  <a:lnTo>
                    <a:pt x="141" y="39"/>
                  </a:lnTo>
                  <a:lnTo>
                    <a:pt x="113" y="40"/>
                  </a:lnTo>
                  <a:lnTo>
                    <a:pt x="87" y="39"/>
                  </a:lnTo>
                  <a:lnTo>
                    <a:pt x="60" y="35"/>
                  </a:lnTo>
                  <a:lnTo>
                    <a:pt x="35" y="26"/>
                  </a:lnTo>
                  <a:lnTo>
                    <a:pt x="11" y="15"/>
                  </a:lnTo>
                  <a:lnTo>
                    <a:pt x="0" y="3"/>
                  </a:lnTo>
                  <a:lnTo>
                    <a:pt x="14" y="8"/>
                  </a:lnTo>
                  <a:lnTo>
                    <a:pt x="29" y="12"/>
                  </a:lnTo>
                  <a:lnTo>
                    <a:pt x="47" y="15"/>
                  </a:lnTo>
                  <a:lnTo>
                    <a:pt x="67" y="17"/>
                  </a:lnTo>
                  <a:lnTo>
                    <a:pt x="87" y="18"/>
                  </a:lnTo>
                  <a:lnTo>
                    <a:pt x="109" y="18"/>
                  </a:lnTo>
                  <a:lnTo>
                    <a:pt x="131" y="17"/>
                  </a:lnTo>
                  <a:lnTo>
                    <a:pt x="154" y="15"/>
                  </a:lnTo>
                  <a:lnTo>
                    <a:pt x="178" y="12"/>
                  </a:lnTo>
                  <a:lnTo>
                    <a:pt x="200" y="11"/>
                  </a:lnTo>
                  <a:lnTo>
                    <a:pt x="222" y="8"/>
                  </a:lnTo>
                  <a:lnTo>
                    <a:pt x="243" y="5"/>
                  </a:lnTo>
                  <a:lnTo>
                    <a:pt x="263" y="4"/>
                  </a:lnTo>
                  <a:lnTo>
                    <a:pt x="281" y="1"/>
                  </a:lnTo>
                  <a:lnTo>
                    <a:pt x="298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147">
              <a:extLst>
                <a:ext uri="{FF2B5EF4-FFF2-40B4-BE49-F238E27FC236}">
                  <a16:creationId xmlns:a16="http://schemas.microsoft.com/office/drawing/2014/main" id="{725DA46F-06B5-4780-8115-0CE96002A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888"/>
              <a:ext cx="25" cy="11"/>
            </a:xfrm>
            <a:custGeom>
              <a:avLst/>
              <a:gdLst>
                <a:gd name="T0" fmla="*/ 1 w 49"/>
                <a:gd name="T1" fmla="*/ 0 h 24"/>
                <a:gd name="T2" fmla="*/ 1 w 49"/>
                <a:gd name="T3" fmla="*/ 0 h 24"/>
                <a:gd name="T4" fmla="*/ 1 w 49"/>
                <a:gd name="T5" fmla="*/ 0 h 24"/>
                <a:gd name="T6" fmla="*/ 1 w 49"/>
                <a:gd name="T7" fmla="*/ 0 h 24"/>
                <a:gd name="T8" fmla="*/ 1 w 49"/>
                <a:gd name="T9" fmla="*/ 0 h 24"/>
                <a:gd name="T10" fmla="*/ 1 w 49"/>
                <a:gd name="T11" fmla="*/ 0 h 24"/>
                <a:gd name="T12" fmla="*/ 1 w 49"/>
                <a:gd name="T13" fmla="*/ 0 h 24"/>
                <a:gd name="T14" fmla="*/ 1 w 49"/>
                <a:gd name="T15" fmla="*/ 0 h 24"/>
                <a:gd name="T16" fmla="*/ 0 w 49"/>
                <a:gd name="T17" fmla="*/ 0 h 24"/>
                <a:gd name="T18" fmla="*/ 1 w 49"/>
                <a:gd name="T19" fmla="*/ 0 h 24"/>
                <a:gd name="T20" fmla="*/ 1 w 49"/>
                <a:gd name="T21" fmla="*/ 0 h 24"/>
                <a:gd name="T22" fmla="*/ 1 w 49"/>
                <a:gd name="T23" fmla="*/ 0 h 24"/>
                <a:gd name="T24" fmla="*/ 1 w 49"/>
                <a:gd name="T25" fmla="*/ 0 h 24"/>
                <a:gd name="T26" fmla="*/ 1 w 49"/>
                <a:gd name="T27" fmla="*/ 0 h 24"/>
                <a:gd name="T28" fmla="*/ 1 w 49"/>
                <a:gd name="T29" fmla="*/ 0 h 24"/>
                <a:gd name="T30" fmla="*/ 1 w 49"/>
                <a:gd name="T31" fmla="*/ 0 h 24"/>
                <a:gd name="T32" fmla="*/ 1 w 49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24">
                  <a:moveTo>
                    <a:pt x="49" y="1"/>
                  </a:moveTo>
                  <a:lnTo>
                    <a:pt x="46" y="10"/>
                  </a:lnTo>
                  <a:lnTo>
                    <a:pt x="41" y="15"/>
                  </a:lnTo>
                  <a:lnTo>
                    <a:pt x="32" y="20"/>
                  </a:lnTo>
                  <a:lnTo>
                    <a:pt x="27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7" y="15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148">
              <a:extLst>
                <a:ext uri="{FF2B5EF4-FFF2-40B4-BE49-F238E27FC236}">
                  <a16:creationId xmlns:a16="http://schemas.microsoft.com/office/drawing/2014/main" id="{FB06A579-1E81-44A6-97D1-3B3B6B25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820"/>
              <a:ext cx="33" cy="171"/>
            </a:xfrm>
            <a:custGeom>
              <a:avLst/>
              <a:gdLst>
                <a:gd name="T0" fmla="*/ 0 w 68"/>
                <a:gd name="T1" fmla="*/ 0 h 343"/>
                <a:gd name="T2" fmla="*/ 0 w 68"/>
                <a:gd name="T3" fmla="*/ 0 h 343"/>
                <a:gd name="T4" fmla="*/ 0 w 68"/>
                <a:gd name="T5" fmla="*/ 0 h 343"/>
                <a:gd name="T6" fmla="*/ 0 w 68"/>
                <a:gd name="T7" fmla="*/ 0 h 343"/>
                <a:gd name="T8" fmla="*/ 0 w 68"/>
                <a:gd name="T9" fmla="*/ 0 h 343"/>
                <a:gd name="T10" fmla="*/ 0 w 68"/>
                <a:gd name="T11" fmla="*/ 0 h 343"/>
                <a:gd name="T12" fmla="*/ 0 w 68"/>
                <a:gd name="T13" fmla="*/ 0 h 343"/>
                <a:gd name="T14" fmla="*/ 0 w 68"/>
                <a:gd name="T15" fmla="*/ 0 h 343"/>
                <a:gd name="T16" fmla="*/ 0 w 68"/>
                <a:gd name="T17" fmla="*/ 0 h 343"/>
                <a:gd name="T18" fmla="*/ 0 w 68"/>
                <a:gd name="T19" fmla="*/ 0 h 343"/>
                <a:gd name="T20" fmla="*/ 0 w 68"/>
                <a:gd name="T21" fmla="*/ 0 h 343"/>
                <a:gd name="T22" fmla="*/ 0 w 68"/>
                <a:gd name="T23" fmla="*/ 0 h 343"/>
                <a:gd name="T24" fmla="*/ 0 w 68"/>
                <a:gd name="T25" fmla="*/ 0 h 343"/>
                <a:gd name="T26" fmla="*/ 0 w 68"/>
                <a:gd name="T27" fmla="*/ 0 h 343"/>
                <a:gd name="T28" fmla="*/ 0 w 68"/>
                <a:gd name="T29" fmla="*/ 0 h 343"/>
                <a:gd name="T30" fmla="*/ 0 w 68"/>
                <a:gd name="T31" fmla="*/ 0 h 343"/>
                <a:gd name="T32" fmla="*/ 0 w 68"/>
                <a:gd name="T33" fmla="*/ 0 h 343"/>
                <a:gd name="T34" fmla="*/ 0 w 68"/>
                <a:gd name="T35" fmla="*/ 0 h 343"/>
                <a:gd name="T36" fmla="*/ 0 w 68"/>
                <a:gd name="T37" fmla="*/ 0 h 3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8" h="343">
                  <a:moveTo>
                    <a:pt x="68" y="0"/>
                  </a:moveTo>
                  <a:lnTo>
                    <a:pt x="66" y="24"/>
                  </a:lnTo>
                  <a:lnTo>
                    <a:pt x="61" y="65"/>
                  </a:lnTo>
                  <a:lnTo>
                    <a:pt x="52" y="116"/>
                  </a:lnTo>
                  <a:lnTo>
                    <a:pt x="41" y="172"/>
                  </a:lnTo>
                  <a:lnTo>
                    <a:pt x="31" y="230"/>
                  </a:lnTo>
                  <a:lnTo>
                    <a:pt x="20" y="280"/>
                  </a:lnTo>
                  <a:lnTo>
                    <a:pt x="12" y="321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7" y="278"/>
                  </a:lnTo>
                  <a:lnTo>
                    <a:pt x="14" y="241"/>
                  </a:lnTo>
                  <a:lnTo>
                    <a:pt x="23" y="199"/>
                  </a:lnTo>
                  <a:lnTo>
                    <a:pt x="31" y="157"/>
                  </a:lnTo>
                  <a:lnTo>
                    <a:pt x="38" y="115"/>
                  </a:lnTo>
                  <a:lnTo>
                    <a:pt x="45" y="79"/>
                  </a:lnTo>
                  <a:lnTo>
                    <a:pt x="51" y="49"/>
                  </a:lnTo>
                  <a:lnTo>
                    <a:pt x="55" y="3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149">
              <a:extLst>
                <a:ext uri="{FF2B5EF4-FFF2-40B4-BE49-F238E27FC236}">
                  <a16:creationId xmlns:a16="http://schemas.microsoft.com/office/drawing/2014/main" id="{A1B615C1-D38D-419E-AE2B-F710791A1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" y="1895"/>
              <a:ext cx="73" cy="24"/>
            </a:xfrm>
            <a:custGeom>
              <a:avLst/>
              <a:gdLst>
                <a:gd name="T0" fmla="*/ 1 w 144"/>
                <a:gd name="T1" fmla="*/ 0 h 48"/>
                <a:gd name="T2" fmla="*/ 1 w 144"/>
                <a:gd name="T3" fmla="*/ 1 h 48"/>
                <a:gd name="T4" fmla="*/ 1 w 144"/>
                <a:gd name="T5" fmla="*/ 1 h 48"/>
                <a:gd name="T6" fmla="*/ 1 w 144"/>
                <a:gd name="T7" fmla="*/ 1 h 48"/>
                <a:gd name="T8" fmla="*/ 1 w 144"/>
                <a:gd name="T9" fmla="*/ 1 h 48"/>
                <a:gd name="T10" fmla="*/ 1 w 144"/>
                <a:gd name="T11" fmla="*/ 1 h 48"/>
                <a:gd name="T12" fmla="*/ 1 w 144"/>
                <a:gd name="T13" fmla="*/ 1 h 48"/>
                <a:gd name="T14" fmla="*/ 1 w 144"/>
                <a:gd name="T15" fmla="*/ 1 h 48"/>
                <a:gd name="T16" fmla="*/ 1 w 144"/>
                <a:gd name="T17" fmla="*/ 1 h 48"/>
                <a:gd name="T18" fmla="*/ 1 w 144"/>
                <a:gd name="T19" fmla="*/ 1 h 48"/>
                <a:gd name="T20" fmla="*/ 1 w 144"/>
                <a:gd name="T21" fmla="*/ 1 h 48"/>
                <a:gd name="T22" fmla="*/ 1 w 144"/>
                <a:gd name="T23" fmla="*/ 1 h 48"/>
                <a:gd name="T24" fmla="*/ 1 w 144"/>
                <a:gd name="T25" fmla="*/ 1 h 48"/>
                <a:gd name="T26" fmla="*/ 1 w 144"/>
                <a:gd name="T27" fmla="*/ 1 h 48"/>
                <a:gd name="T28" fmla="*/ 1 w 144"/>
                <a:gd name="T29" fmla="*/ 1 h 48"/>
                <a:gd name="T30" fmla="*/ 1 w 144"/>
                <a:gd name="T31" fmla="*/ 1 h 48"/>
                <a:gd name="T32" fmla="*/ 1 w 144"/>
                <a:gd name="T33" fmla="*/ 1 h 48"/>
                <a:gd name="T34" fmla="*/ 0 w 144"/>
                <a:gd name="T35" fmla="*/ 1 h 48"/>
                <a:gd name="T36" fmla="*/ 1 w 144"/>
                <a:gd name="T37" fmla="*/ 1 h 48"/>
                <a:gd name="T38" fmla="*/ 1 w 144"/>
                <a:gd name="T39" fmla="*/ 1 h 48"/>
                <a:gd name="T40" fmla="*/ 1 w 144"/>
                <a:gd name="T41" fmla="*/ 1 h 48"/>
                <a:gd name="T42" fmla="*/ 1 w 144"/>
                <a:gd name="T43" fmla="*/ 1 h 48"/>
                <a:gd name="T44" fmla="*/ 1 w 144"/>
                <a:gd name="T45" fmla="*/ 1 h 48"/>
                <a:gd name="T46" fmla="*/ 1 w 144"/>
                <a:gd name="T47" fmla="*/ 1 h 48"/>
                <a:gd name="T48" fmla="*/ 1 w 144"/>
                <a:gd name="T49" fmla="*/ 1 h 48"/>
                <a:gd name="T50" fmla="*/ 1 w 144"/>
                <a:gd name="T51" fmla="*/ 1 h 48"/>
                <a:gd name="T52" fmla="*/ 1 w 144"/>
                <a:gd name="T53" fmla="*/ 1 h 48"/>
                <a:gd name="T54" fmla="*/ 1 w 144"/>
                <a:gd name="T55" fmla="*/ 1 h 48"/>
                <a:gd name="T56" fmla="*/ 1 w 144"/>
                <a:gd name="T57" fmla="*/ 1 h 48"/>
                <a:gd name="T58" fmla="*/ 1 w 144"/>
                <a:gd name="T59" fmla="*/ 0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4" h="48">
                  <a:moveTo>
                    <a:pt x="144" y="0"/>
                  </a:moveTo>
                  <a:lnTo>
                    <a:pt x="141" y="6"/>
                  </a:lnTo>
                  <a:lnTo>
                    <a:pt x="137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20" y="24"/>
                  </a:lnTo>
                  <a:lnTo>
                    <a:pt x="113" y="29"/>
                  </a:lnTo>
                  <a:lnTo>
                    <a:pt x="108" y="33"/>
                  </a:lnTo>
                  <a:lnTo>
                    <a:pt x="102" y="37"/>
                  </a:lnTo>
                  <a:lnTo>
                    <a:pt x="82" y="44"/>
                  </a:lnTo>
                  <a:lnTo>
                    <a:pt x="66" y="47"/>
                  </a:lnTo>
                  <a:lnTo>
                    <a:pt x="52" y="48"/>
                  </a:lnTo>
                  <a:lnTo>
                    <a:pt x="40" y="48"/>
                  </a:lnTo>
                  <a:lnTo>
                    <a:pt x="31" y="45"/>
                  </a:lnTo>
                  <a:lnTo>
                    <a:pt x="22" y="41"/>
                  </a:lnTo>
                  <a:lnTo>
                    <a:pt x="15" y="37"/>
                  </a:lnTo>
                  <a:lnTo>
                    <a:pt x="8" y="31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14" y="17"/>
                  </a:lnTo>
                  <a:lnTo>
                    <a:pt x="19" y="23"/>
                  </a:lnTo>
                  <a:lnTo>
                    <a:pt x="25" y="27"/>
                  </a:lnTo>
                  <a:lnTo>
                    <a:pt x="40" y="29"/>
                  </a:lnTo>
                  <a:lnTo>
                    <a:pt x="56" y="29"/>
                  </a:lnTo>
                  <a:lnTo>
                    <a:pt x="71" y="26"/>
                  </a:lnTo>
                  <a:lnTo>
                    <a:pt x="85" y="21"/>
                  </a:lnTo>
                  <a:lnTo>
                    <a:pt x="101" y="17"/>
                  </a:lnTo>
                  <a:lnTo>
                    <a:pt x="115" y="12"/>
                  </a:lnTo>
                  <a:lnTo>
                    <a:pt x="130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150">
              <a:extLst>
                <a:ext uri="{FF2B5EF4-FFF2-40B4-BE49-F238E27FC236}">
                  <a16:creationId xmlns:a16="http://schemas.microsoft.com/office/drawing/2014/main" id="{30143770-D99D-45F9-8EDA-A2524BFA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1911"/>
              <a:ext cx="54" cy="139"/>
            </a:xfrm>
            <a:custGeom>
              <a:avLst/>
              <a:gdLst>
                <a:gd name="T0" fmla="*/ 0 w 109"/>
                <a:gd name="T1" fmla="*/ 0 h 279"/>
                <a:gd name="T2" fmla="*/ 0 w 109"/>
                <a:gd name="T3" fmla="*/ 0 h 279"/>
                <a:gd name="T4" fmla="*/ 0 w 109"/>
                <a:gd name="T5" fmla="*/ 0 h 279"/>
                <a:gd name="T6" fmla="*/ 0 w 109"/>
                <a:gd name="T7" fmla="*/ 0 h 279"/>
                <a:gd name="T8" fmla="*/ 0 w 109"/>
                <a:gd name="T9" fmla="*/ 0 h 279"/>
                <a:gd name="T10" fmla="*/ 0 w 109"/>
                <a:gd name="T11" fmla="*/ 0 h 279"/>
                <a:gd name="T12" fmla="*/ 0 w 109"/>
                <a:gd name="T13" fmla="*/ 0 h 279"/>
                <a:gd name="T14" fmla="*/ 0 w 109"/>
                <a:gd name="T15" fmla="*/ 0 h 279"/>
                <a:gd name="T16" fmla="*/ 0 w 109"/>
                <a:gd name="T17" fmla="*/ 0 h 279"/>
                <a:gd name="T18" fmla="*/ 0 w 109"/>
                <a:gd name="T19" fmla="*/ 0 h 279"/>
                <a:gd name="T20" fmla="*/ 0 w 109"/>
                <a:gd name="T21" fmla="*/ 0 h 279"/>
                <a:gd name="T22" fmla="*/ 0 w 109"/>
                <a:gd name="T23" fmla="*/ 0 h 279"/>
                <a:gd name="T24" fmla="*/ 0 w 109"/>
                <a:gd name="T25" fmla="*/ 0 h 279"/>
                <a:gd name="T26" fmla="*/ 0 w 109"/>
                <a:gd name="T27" fmla="*/ 0 h 279"/>
                <a:gd name="T28" fmla="*/ 0 w 109"/>
                <a:gd name="T29" fmla="*/ 0 h 279"/>
                <a:gd name="T30" fmla="*/ 0 w 109"/>
                <a:gd name="T31" fmla="*/ 0 h 279"/>
                <a:gd name="T32" fmla="*/ 0 w 109"/>
                <a:gd name="T33" fmla="*/ 0 h 279"/>
                <a:gd name="T34" fmla="*/ 0 w 109"/>
                <a:gd name="T35" fmla="*/ 0 h 279"/>
                <a:gd name="T36" fmla="*/ 0 w 109"/>
                <a:gd name="T37" fmla="*/ 0 h 279"/>
                <a:gd name="T38" fmla="*/ 0 w 109"/>
                <a:gd name="T39" fmla="*/ 0 h 279"/>
                <a:gd name="T40" fmla="*/ 0 w 109"/>
                <a:gd name="T41" fmla="*/ 0 h 279"/>
                <a:gd name="T42" fmla="*/ 0 w 109"/>
                <a:gd name="T43" fmla="*/ 0 h 279"/>
                <a:gd name="T44" fmla="*/ 0 w 109"/>
                <a:gd name="T45" fmla="*/ 0 h 279"/>
                <a:gd name="T46" fmla="*/ 0 w 109"/>
                <a:gd name="T47" fmla="*/ 0 h 279"/>
                <a:gd name="T48" fmla="*/ 0 w 109"/>
                <a:gd name="T49" fmla="*/ 0 h 279"/>
                <a:gd name="T50" fmla="*/ 0 w 109"/>
                <a:gd name="T51" fmla="*/ 0 h 279"/>
                <a:gd name="T52" fmla="*/ 0 w 109"/>
                <a:gd name="T53" fmla="*/ 0 h 279"/>
                <a:gd name="T54" fmla="*/ 0 w 109"/>
                <a:gd name="T55" fmla="*/ 0 h 279"/>
                <a:gd name="T56" fmla="*/ 0 w 109"/>
                <a:gd name="T57" fmla="*/ 0 h 279"/>
                <a:gd name="T58" fmla="*/ 0 w 109"/>
                <a:gd name="T59" fmla="*/ 0 h 279"/>
                <a:gd name="T60" fmla="*/ 0 w 109"/>
                <a:gd name="T61" fmla="*/ 0 h 279"/>
                <a:gd name="T62" fmla="*/ 0 w 109"/>
                <a:gd name="T63" fmla="*/ 0 h 279"/>
                <a:gd name="T64" fmla="*/ 0 w 109"/>
                <a:gd name="T65" fmla="*/ 0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9" h="279">
                  <a:moveTo>
                    <a:pt x="36" y="0"/>
                  </a:moveTo>
                  <a:lnTo>
                    <a:pt x="28" y="16"/>
                  </a:lnTo>
                  <a:lnTo>
                    <a:pt x="19" y="34"/>
                  </a:lnTo>
                  <a:lnTo>
                    <a:pt x="16" y="51"/>
                  </a:lnTo>
                  <a:lnTo>
                    <a:pt x="25" y="68"/>
                  </a:lnTo>
                  <a:lnTo>
                    <a:pt x="33" y="66"/>
                  </a:lnTo>
                  <a:lnTo>
                    <a:pt x="40" y="68"/>
                  </a:lnTo>
                  <a:lnTo>
                    <a:pt x="46" y="72"/>
                  </a:lnTo>
                  <a:lnTo>
                    <a:pt x="47" y="82"/>
                  </a:lnTo>
                  <a:lnTo>
                    <a:pt x="43" y="90"/>
                  </a:lnTo>
                  <a:lnTo>
                    <a:pt x="39" y="100"/>
                  </a:lnTo>
                  <a:lnTo>
                    <a:pt x="36" y="110"/>
                  </a:lnTo>
                  <a:lnTo>
                    <a:pt x="35" y="119"/>
                  </a:lnTo>
                  <a:lnTo>
                    <a:pt x="39" y="124"/>
                  </a:lnTo>
                  <a:lnTo>
                    <a:pt x="44" y="126"/>
                  </a:lnTo>
                  <a:lnTo>
                    <a:pt x="51" y="131"/>
                  </a:lnTo>
                  <a:lnTo>
                    <a:pt x="57" y="133"/>
                  </a:lnTo>
                  <a:lnTo>
                    <a:pt x="61" y="138"/>
                  </a:lnTo>
                  <a:lnTo>
                    <a:pt x="65" y="142"/>
                  </a:lnTo>
                  <a:lnTo>
                    <a:pt x="65" y="149"/>
                  </a:lnTo>
                  <a:lnTo>
                    <a:pt x="61" y="157"/>
                  </a:lnTo>
                  <a:lnTo>
                    <a:pt x="57" y="164"/>
                  </a:lnTo>
                  <a:lnTo>
                    <a:pt x="50" y="170"/>
                  </a:lnTo>
                  <a:lnTo>
                    <a:pt x="46" y="178"/>
                  </a:lnTo>
                  <a:lnTo>
                    <a:pt x="47" y="188"/>
                  </a:lnTo>
                  <a:lnTo>
                    <a:pt x="58" y="196"/>
                  </a:lnTo>
                  <a:lnTo>
                    <a:pt x="64" y="208"/>
                  </a:lnTo>
                  <a:lnTo>
                    <a:pt x="67" y="222"/>
                  </a:lnTo>
                  <a:lnTo>
                    <a:pt x="68" y="236"/>
                  </a:lnTo>
                  <a:lnTo>
                    <a:pt x="71" y="250"/>
                  </a:lnTo>
                  <a:lnTo>
                    <a:pt x="77" y="261"/>
                  </a:lnTo>
                  <a:lnTo>
                    <a:pt x="89" y="268"/>
                  </a:lnTo>
                  <a:lnTo>
                    <a:pt x="109" y="268"/>
                  </a:lnTo>
                  <a:lnTo>
                    <a:pt x="109" y="279"/>
                  </a:lnTo>
                  <a:lnTo>
                    <a:pt x="102" y="279"/>
                  </a:lnTo>
                  <a:lnTo>
                    <a:pt x="93" y="278"/>
                  </a:lnTo>
                  <a:lnTo>
                    <a:pt x="86" y="275"/>
                  </a:lnTo>
                  <a:lnTo>
                    <a:pt x="79" y="272"/>
                  </a:lnTo>
                  <a:lnTo>
                    <a:pt x="71" y="269"/>
                  </a:lnTo>
                  <a:lnTo>
                    <a:pt x="65" y="265"/>
                  </a:lnTo>
                  <a:lnTo>
                    <a:pt x="58" y="261"/>
                  </a:lnTo>
                  <a:lnTo>
                    <a:pt x="53" y="257"/>
                  </a:lnTo>
                  <a:lnTo>
                    <a:pt x="50" y="241"/>
                  </a:lnTo>
                  <a:lnTo>
                    <a:pt x="53" y="226"/>
                  </a:lnTo>
                  <a:lnTo>
                    <a:pt x="53" y="212"/>
                  </a:lnTo>
                  <a:lnTo>
                    <a:pt x="42" y="202"/>
                  </a:lnTo>
                  <a:lnTo>
                    <a:pt x="35" y="195"/>
                  </a:lnTo>
                  <a:lnTo>
                    <a:pt x="33" y="184"/>
                  </a:lnTo>
                  <a:lnTo>
                    <a:pt x="35" y="173"/>
                  </a:lnTo>
                  <a:lnTo>
                    <a:pt x="36" y="164"/>
                  </a:lnTo>
                  <a:lnTo>
                    <a:pt x="47" y="146"/>
                  </a:lnTo>
                  <a:lnTo>
                    <a:pt x="35" y="136"/>
                  </a:lnTo>
                  <a:lnTo>
                    <a:pt x="23" y="125"/>
                  </a:lnTo>
                  <a:lnTo>
                    <a:pt x="18" y="114"/>
                  </a:lnTo>
                  <a:lnTo>
                    <a:pt x="22" y="97"/>
                  </a:lnTo>
                  <a:lnTo>
                    <a:pt x="26" y="89"/>
                  </a:lnTo>
                  <a:lnTo>
                    <a:pt x="26" y="83"/>
                  </a:lnTo>
                  <a:lnTo>
                    <a:pt x="23" y="79"/>
                  </a:lnTo>
                  <a:lnTo>
                    <a:pt x="18" y="75"/>
                  </a:lnTo>
                  <a:lnTo>
                    <a:pt x="11" y="72"/>
                  </a:lnTo>
                  <a:lnTo>
                    <a:pt x="5" y="68"/>
                  </a:lnTo>
                  <a:lnTo>
                    <a:pt x="1" y="62"/>
                  </a:lnTo>
                  <a:lnTo>
                    <a:pt x="0" y="54"/>
                  </a:lnTo>
                  <a:lnTo>
                    <a:pt x="5" y="35"/>
                  </a:lnTo>
                  <a:lnTo>
                    <a:pt x="12" y="17"/>
                  </a:lnTo>
                  <a:lnTo>
                    <a:pt x="21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151">
              <a:extLst>
                <a:ext uri="{FF2B5EF4-FFF2-40B4-BE49-F238E27FC236}">
                  <a16:creationId xmlns:a16="http://schemas.microsoft.com/office/drawing/2014/main" id="{85963414-F43F-4249-BB13-3803E5A8F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892"/>
              <a:ext cx="195" cy="20"/>
            </a:xfrm>
            <a:custGeom>
              <a:avLst/>
              <a:gdLst>
                <a:gd name="T0" fmla="*/ 1 w 390"/>
                <a:gd name="T1" fmla="*/ 0 h 41"/>
                <a:gd name="T2" fmla="*/ 1 w 390"/>
                <a:gd name="T3" fmla="*/ 0 h 41"/>
                <a:gd name="T4" fmla="*/ 1 w 390"/>
                <a:gd name="T5" fmla="*/ 0 h 41"/>
                <a:gd name="T6" fmla="*/ 1 w 390"/>
                <a:gd name="T7" fmla="*/ 0 h 41"/>
                <a:gd name="T8" fmla="*/ 1 w 390"/>
                <a:gd name="T9" fmla="*/ 0 h 41"/>
                <a:gd name="T10" fmla="*/ 1 w 390"/>
                <a:gd name="T11" fmla="*/ 0 h 41"/>
                <a:gd name="T12" fmla="*/ 1 w 390"/>
                <a:gd name="T13" fmla="*/ 0 h 41"/>
                <a:gd name="T14" fmla="*/ 1 w 390"/>
                <a:gd name="T15" fmla="*/ 0 h 41"/>
                <a:gd name="T16" fmla="*/ 1 w 390"/>
                <a:gd name="T17" fmla="*/ 0 h 41"/>
                <a:gd name="T18" fmla="*/ 1 w 390"/>
                <a:gd name="T19" fmla="*/ 0 h 41"/>
                <a:gd name="T20" fmla="*/ 1 w 390"/>
                <a:gd name="T21" fmla="*/ 0 h 41"/>
                <a:gd name="T22" fmla="*/ 1 w 390"/>
                <a:gd name="T23" fmla="*/ 0 h 41"/>
                <a:gd name="T24" fmla="*/ 1 w 390"/>
                <a:gd name="T25" fmla="*/ 0 h 41"/>
                <a:gd name="T26" fmla="*/ 1 w 390"/>
                <a:gd name="T27" fmla="*/ 0 h 41"/>
                <a:gd name="T28" fmla="*/ 1 w 390"/>
                <a:gd name="T29" fmla="*/ 0 h 41"/>
                <a:gd name="T30" fmla="*/ 1 w 390"/>
                <a:gd name="T31" fmla="*/ 0 h 41"/>
                <a:gd name="T32" fmla="*/ 1 w 390"/>
                <a:gd name="T33" fmla="*/ 0 h 41"/>
                <a:gd name="T34" fmla="*/ 1 w 390"/>
                <a:gd name="T35" fmla="*/ 0 h 41"/>
                <a:gd name="T36" fmla="*/ 1 w 390"/>
                <a:gd name="T37" fmla="*/ 0 h 41"/>
                <a:gd name="T38" fmla="*/ 1 w 390"/>
                <a:gd name="T39" fmla="*/ 0 h 41"/>
                <a:gd name="T40" fmla="*/ 0 w 390"/>
                <a:gd name="T41" fmla="*/ 0 h 41"/>
                <a:gd name="T42" fmla="*/ 1 w 390"/>
                <a:gd name="T43" fmla="*/ 0 h 41"/>
                <a:gd name="T44" fmla="*/ 1 w 390"/>
                <a:gd name="T45" fmla="*/ 0 h 41"/>
                <a:gd name="T46" fmla="*/ 1 w 390"/>
                <a:gd name="T47" fmla="*/ 0 h 41"/>
                <a:gd name="T48" fmla="*/ 1 w 390"/>
                <a:gd name="T49" fmla="*/ 0 h 41"/>
                <a:gd name="T50" fmla="*/ 1 w 390"/>
                <a:gd name="T51" fmla="*/ 0 h 41"/>
                <a:gd name="T52" fmla="*/ 1 w 390"/>
                <a:gd name="T53" fmla="*/ 0 h 41"/>
                <a:gd name="T54" fmla="*/ 1 w 390"/>
                <a:gd name="T55" fmla="*/ 0 h 41"/>
                <a:gd name="T56" fmla="*/ 1 w 390"/>
                <a:gd name="T57" fmla="*/ 0 h 41"/>
                <a:gd name="T58" fmla="*/ 1 w 390"/>
                <a:gd name="T59" fmla="*/ 0 h 41"/>
                <a:gd name="T60" fmla="*/ 1 w 390"/>
                <a:gd name="T61" fmla="*/ 0 h 41"/>
                <a:gd name="T62" fmla="*/ 1 w 390"/>
                <a:gd name="T63" fmla="*/ 0 h 41"/>
                <a:gd name="T64" fmla="*/ 1 w 390"/>
                <a:gd name="T65" fmla="*/ 0 h 41"/>
                <a:gd name="T66" fmla="*/ 1 w 390"/>
                <a:gd name="T67" fmla="*/ 0 h 41"/>
                <a:gd name="T68" fmla="*/ 1 w 390"/>
                <a:gd name="T69" fmla="*/ 0 h 41"/>
                <a:gd name="T70" fmla="*/ 1 w 390"/>
                <a:gd name="T71" fmla="*/ 0 h 41"/>
                <a:gd name="T72" fmla="*/ 1 w 390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0" h="41">
                  <a:moveTo>
                    <a:pt x="390" y="12"/>
                  </a:moveTo>
                  <a:lnTo>
                    <a:pt x="387" y="16"/>
                  </a:lnTo>
                  <a:lnTo>
                    <a:pt x="377" y="21"/>
                  </a:lnTo>
                  <a:lnTo>
                    <a:pt x="365" y="27"/>
                  </a:lnTo>
                  <a:lnTo>
                    <a:pt x="359" y="30"/>
                  </a:lnTo>
                  <a:lnTo>
                    <a:pt x="337" y="34"/>
                  </a:lnTo>
                  <a:lnTo>
                    <a:pt x="310" y="37"/>
                  </a:lnTo>
                  <a:lnTo>
                    <a:pt x="279" y="38"/>
                  </a:lnTo>
                  <a:lnTo>
                    <a:pt x="247" y="40"/>
                  </a:lnTo>
                  <a:lnTo>
                    <a:pt x="218" y="41"/>
                  </a:lnTo>
                  <a:lnTo>
                    <a:pt x="191" y="41"/>
                  </a:lnTo>
                  <a:lnTo>
                    <a:pt x="172" y="40"/>
                  </a:lnTo>
                  <a:lnTo>
                    <a:pt x="160" y="38"/>
                  </a:lnTo>
                  <a:lnTo>
                    <a:pt x="139" y="37"/>
                  </a:lnTo>
                  <a:lnTo>
                    <a:pt x="117" y="36"/>
                  </a:lnTo>
                  <a:lnTo>
                    <a:pt x="95" y="34"/>
                  </a:lnTo>
                  <a:lnTo>
                    <a:pt x="74" y="31"/>
                  </a:lnTo>
                  <a:lnTo>
                    <a:pt x="53" y="28"/>
                  </a:lnTo>
                  <a:lnTo>
                    <a:pt x="33" y="21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20" y="5"/>
                  </a:lnTo>
                  <a:lnTo>
                    <a:pt x="43" y="9"/>
                  </a:lnTo>
                  <a:lnTo>
                    <a:pt x="67" y="12"/>
                  </a:lnTo>
                  <a:lnTo>
                    <a:pt x="90" y="14"/>
                  </a:lnTo>
                  <a:lnTo>
                    <a:pt x="116" y="17"/>
                  </a:lnTo>
                  <a:lnTo>
                    <a:pt x="141" y="19"/>
                  </a:lnTo>
                  <a:lnTo>
                    <a:pt x="166" y="19"/>
                  </a:lnTo>
                  <a:lnTo>
                    <a:pt x="193" y="20"/>
                  </a:lnTo>
                  <a:lnTo>
                    <a:pt x="218" y="20"/>
                  </a:lnTo>
                  <a:lnTo>
                    <a:pt x="244" y="20"/>
                  </a:lnTo>
                  <a:lnTo>
                    <a:pt x="270" y="19"/>
                  </a:lnTo>
                  <a:lnTo>
                    <a:pt x="295" y="17"/>
                  </a:lnTo>
                  <a:lnTo>
                    <a:pt x="320" y="16"/>
                  </a:lnTo>
                  <a:lnTo>
                    <a:pt x="344" y="14"/>
                  </a:lnTo>
                  <a:lnTo>
                    <a:pt x="368" y="13"/>
                  </a:lnTo>
                  <a:lnTo>
                    <a:pt x="39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152">
              <a:extLst>
                <a:ext uri="{FF2B5EF4-FFF2-40B4-BE49-F238E27FC236}">
                  <a16:creationId xmlns:a16="http://schemas.microsoft.com/office/drawing/2014/main" id="{D63D4E38-EB3E-4B68-8454-0FEB9B9FA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1904"/>
              <a:ext cx="33" cy="125"/>
            </a:xfrm>
            <a:custGeom>
              <a:avLst/>
              <a:gdLst>
                <a:gd name="T0" fmla="*/ 0 w 67"/>
                <a:gd name="T1" fmla="*/ 1 h 249"/>
                <a:gd name="T2" fmla="*/ 0 w 67"/>
                <a:gd name="T3" fmla="*/ 1 h 249"/>
                <a:gd name="T4" fmla="*/ 0 w 67"/>
                <a:gd name="T5" fmla="*/ 1 h 249"/>
                <a:gd name="T6" fmla="*/ 0 w 67"/>
                <a:gd name="T7" fmla="*/ 1 h 249"/>
                <a:gd name="T8" fmla="*/ 0 w 67"/>
                <a:gd name="T9" fmla="*/ 1 h 249"/>
                <a:gd name="T10" fmla="*/ 0 w 67"/>
                <a:gd name="T11" fmla="*/ 1 h 249"/>
                <a:gd name="T12" fmla="*/ 0 w 67"/>
                <a:gd name="T13" fmla="*/ 1 h 249"/>
                <a:gd name="T14" fmla="*/ 0 w 67"/>
                <a:gd name="T15" fmla="*/ 1 h 249"/>
                <a:gd name="T16" fmla="*/ 0 w 67"/>
                <a:gd name="T17" fmla="*/ 1 h 249"/>
                <a:gd name="T18" fmla="*/ 0 w 67"/>
                <a:gd name="T19" fmla="*/ 1 h 249"/>
                <a:gd name="T20" fmla="*/ 0 w 67"/>
                <a:gd name="T21" fmla="*/ 1 h 249"/>
                <a:gd name="T22" fmla="*/ 0 w 67"/>
                <a:gd name="T23" fmla="*/ 1 h 249"/>
                <a:gd name="T24" fmla="*/ 0 w 67"/>
                <a:gd name="T25" fmla="*/ 1 h 249"/>
                <a:gd name="T26" fmla="*/ 0 w 67"/>
                <a:gd name="T27" fmla="*/ 1 h 249"/>
                <a:gd name="T28" fmla="*/ 0 w 67"/>
                <a:gd name="T29" fmla="*/ 1 h 249"/>
                <a:gd name="T30" fmla="*/ 0 w 67"/>
                <a:gd name="T31" fmla="*/ 1 h 249"/>
                <a:gd name="T32" fmla="*/ 0 w 67"/>
                <a:gd name="T33" fmla="*/ 1 h 249"/>
                <a:gd name="T34" fmla="*/ 0 w 67"/>
                <a:gd name="T35" fmla="*/ 1 h 249"/>
                <a:gd name="T36" fmla="*/ 0 w 67"/>
                <a:gd name="T37" fmla="*/ 1 h 249"/>
                <a:gd name="T38" fmla="*/ 0 w 67"/>
                <a:gd name="T39" fmla="*/ 1 h 249"/>
                <a:gd name="T40" fmla="*/ 0 w 67"/>
                <a:gd name="T41" fmla="*/ 0 h 249"/>
                <a:gd name="T42" fmla="*/ 0 w 67"/>
                <a:gd name="T43" fmla="*/ 1 h 249"/>
                <a:gd name="T44" fmla="*/ 0 w 67"/>
                <a:gd name="T45" fmla="*/ 1 h 249"/>
                <a:gd name="T46" fmla="*/ 0 w 67"/>
                <a:gd name="T47" fmla="*/ 1 h 249"/>
                <a:gd name="T48" fmla="*/ 0 w 67"/>
                <a:gd name="T49" fmla="*/ 1 h 249"/>
                <a:gd name="T50" fmla="*/ 0 w 67"/>
                <a:gd name="T51" fmla="*/ 1 h 249"/>
                <a:gd name="T52" fmla="*/ 0 w 67"/>
                <a:gd name="T53" fmla="*/ 1 h 249"/>
                <a:gd name="T54" fmla="*/ 0 w 67"/>
                <a:gd name="T55" fmla="*/ 1 h 249"/>
                <a:gd name="T56" fmla="*/ 0 w 67"/>
                <a:gd name="T57" fmla="*/ 1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249">
                  <a:moveTo>
                    <a:pt x="40" y="119"/>
                  </a:moveTo>
                  <a:lnTo>
                    <a:pt x="42" y="127"/>
                  </a:lnTo>
                  <a:lnTo>
                    <a:pt x="46" y="144"/>
                  </a:lnTo>
                  <a:lnTo>
                    <a:pt x="53" y="164"/>
                  </a:lnTo>
                  <a:lnTo>
                    <a:pt x="58" y="186"/>
                  </a:lnTo>
                  <a:lnTo>
                    <a:pt x="64" y="208"/>
                  </a:lnTo>
                  <a:lnTo>
                    <a:pt x="67" y="228"/>
                  </a:lnTo>
                  <a:lnTo>
                    <a:pt x="67" y="242"/>
                  </a:lnTo>
                  <a:lnTo>
                    <a:pt x="61" y="249"/>
                  </a:lnTo>
                  <a:lnTo>
                    <a:pt x="50" y="222"/>
                  </a:lnTo>
                  <a:lnTo>
                    <a:pt x="39" y="178"/>
                  </a:lnTo>
                  <a:lnTo>
                    <a:pt x="30" y="130"/>
                  </a:lnTo>
                  <a:lnTo>
                    <a:pt x="29" y="102"/>
                  </a:lnTo>
                  <a:lnTo>
                    <a:pt x="30" y="85"/>
                  </a:lnTo>
                  <a:lnTo>
                    <a:pt x="26" y="68"/>
                  </a:lnTo>
                  <a:lnTo>
                    <a:pt x="21" y="50"/>
                  </a:lnTo>
                  <a:lnTo>
                    <a:pt x="15" y="32"/>
                  </a:lnTo>
                  <a:lnTo>
                    <a:pt x="9" y="25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" y="0"/>
                  </a:lnTo>
                  <a:lnTo>
                    <a:pt x="14" y="12"/>
                  </a:lnTo>
                  <a:lnTo>
                    <a:pt x="23" y="25"/>
                  </a:lnTo>
                  <a:lnTo>
                    <a:pt x="32" y="39"/>
                  </a:lnTo>
                  <a:lnTo>
                    <a:pt x="39" y="54"/>
                  </a:lnTo>
                  <a:lnTo>
                    <a:pt x="43" y="70"/>
                  </a:lnTo>
                  <a:lnTo>
                    <a:pt x="44" y="85"/>
                  </a:lnTo>
                  <a:lnTo>
                    <a:pt x="43" y="102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153">
              <a:extLst>
                <a:ext uri="{FF2B5EF4-FFF2-40B4-BE49-F238E27FC236}">
                  <a16:creationId xmlns:a16="http://schemas.microsoft.com/office/drawing/2014/main" id="{4BADBFA6-E21B-43B0-80CE-AE442E73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1932"/>
              <a:ext cx="175" cy="107"/>
            </a:xfrm>
            <a:custGeom>
              <a:avLst/>
              <a:gdLst>
                <a:gd name="T0" fmla="*/ 1 w 350"/>
                <a:gd name="T1" fmla="*/ 0 h 215"/>
                <a:gd name="T2" fmla="*/ 1 w 350"/>
                <a:gd name="T3" fmla="*/ 0 h 215"/>
                <a:gd name="T4" fmla="*/ 1 w 350"/>
                <a:gd name="T5" fmla="*/ 0 h 215"/>
                <a:gd name="T6" fmla="*/ 1 w 350"/>
                <a:gd name="T7" fmla="*/ 0 h 215"/>
                <a:gd name="T8" fmla="*/ 1 w 350"/>
                <a:gd name="T9" fmla="*/ 0 h 215"/>
                <a:gd name="T10" fmla="*/ 1 w 350"/>
                <a:gd name="T11" fmla="*/ 0 h 215"/>
                <a:gd name="T12" fmla="*/ 1 w 350"/>
                <a:gd name="T13" fmla="*/ 0 h 215"/>
                <a:gd name="T14" fmla="*/ 1 w 350"/>
                <a:gd name="T15" fmla="*/ 0 h 215"/>
                <a:gd name="T16" fmla="*/ 1 w 350"/>
                <a:gd name="T17" fmla="*/ 0 h 215"/>
                <a:gd name="T18" fmla="*/ 1 w 350"/>
                <a:gd name="T19" fmla="*/ 0 h 215"/>
                <a:gd name="T20" fmla="*/ 1 w 350"/>
                <a:gd name="T21" fmla="*/ 0 h 215"/>
                <a:gd name="T22" fmla="*/ 1 w 350"/>
                <a:gd name="T23" fmla="*/ 0 h 215"/>
                <a:gd name="T24" fmla="*/ 1 w 350"/>
                <a:gd name="T25" fmla="*/ 0 h 215"/>
                <a:gd name="T26" fmla="*/ 1 w 350"/>
                <a:gd name="T27" fmla="*/ 0 h 215"/>
                <a:gd name="T28" fmla="*/ 1 w 350"/>
                <a:gd name="T29" fmla="*/ 0 h 215"/>
                <a:gd name="T30" fmla="*/ 1 w 350"/>
                <a:gd name="T31" fmla="*/ 0 h 215"/>
                <a:gd name="T32" fmla="*/ 1 w 350"/>
                <a:gd name="T33" fmla="*/ 0 h 215"/>
                <a:gd name="T34" fmla="*/ 1 w 350"/>
                <a:gd name="T35" fmla="*/ 0 h 215"/>
                <a:gd name="T36" fmla="*/ 1 w 350"/>
                <a:gd name="T37" fmla="*/ 0 h 215"/>
                <a:gd name="T38" fmla="*/ 1 w 350"/>
                <a:gd name="T39" fmla="*/ 0 h 215"/>
                <a:gd name="T40" fmla="*/ 1 w 350"/>
                <a:gd name="T41" fmla="*/ 0 h 215"/>
                <a:gd name="T42" fmla="*/ 1 w 350"/>
                <a:gd name="T43" fmla="*/ 0 h 215"/>
                <a:gd name="T44" fmla="*/ 1 w 350"/>
                <a:gd name="T45" fmla="*/ 0 h 215"/>
                <a:gd name="T46" fmla="*/ 1 w 350"/>
                <a:gd name="T47" fmla="*/ 0 h 215"/>
                <a:gd name="T48" fmla="*/ 1 w 350"/>
                <a:gd name="T49" fmla="*/ 0 h 215"/>
                <a:gd name="T50" fmla="*/ 0 w 350"/>
                <a:gd name="T51" fmla="*/ 0 h 215"/>
                <a:gd name="T52" fmla="*/ 1 w 350"/>
                <a:gd name="T53" fmla="*/ 0 h 215"/>
                <a:gd name="T54" fmla="*/ 1 w 350"/>
                <a:gd name="T55" fmla="*/ 0 h 215"/>
                <a:gd name="T56" fmla="*/ 1 w 350"/>
                <a:gd name="T57" fmla="*/ 0 h 215"/>
                <a:gd name="T58" fmla="*/ 1 w 350"/>
                <a:gd name="T59" fmla="*/ 0 h 215"/>
                <a:gd name="T60" fmla="*/ 1 w 350"/>
                <a:gd name="T61" fmla="*/ 0 h 215"/>
                <a:gd name="T62" fmla="*/ 1 w 350"/>
                <a:gd name="T63" fmla="*/ 0 h 215"/>
                <a:gd name="T64" fmla="*/ 1 w 350"/>
                <a:gd name="T65" fmla="*/ 0 h 215"/>
                <a:gd name="T66" fmla="*/ 1 w 350"/>
                <a:gd name="T67" fmla="*/ 0 h 215"/>
                <a:gd name="T68" fmla="*/ 1 w 350"/>
                <a:gd name="T69" fmla="*/ 0 h 215"/>
                <a:gd name="T70" fmla="*/ 1 w 350"/>
                <a:gd name="T71" fmla="*/ 0 h 215"/>
                <a:gd name="T72" fmla="*/ 1 w 350"/>
                <a:gd name="T73" fmla="*/ 0 h 215"/>
                <a:gd name="T74" fmla="*/ 1 w 350"/>
                <a:gd name="T75" fmla="*/ 0 h 215"/>
                <a:gd name="T76" fmla="*/ 1 w 350"/>
                <a:gd name="T77" fmla="*/ 0 h 215"/>
                <a:gd name="T78" fmla="*/ 1 w 350"/>
                <a:gd name="T79" fmla="*/ 0 h 215"/>
                <a:gd name="T80" fmla="*/ 1 w 350"/>
                <a:gd name="T81" fmla="*/ 0 h 215"/>
                <a:gd name="T82" fmla="*/ 1 w 350"/>
                <a:gd name="T83" fmla="*/ 0 h 215"/>
                <a:gd name="T84" fmla="*/ 1 w 350"/>
                <a:gd name="T85" fmla="*/ 0 h 215"/>
                <a:gd name="T86" fmla="*/ 1 w 350"/>
                <a:gd name="T87" fmla="*/ 0 h 215"/>
                <a:gd name="T88" fmla="*/ 1 w 350"/>
                <a:gd name="T89" fmla="*/ 0 h 215"/>
                <a:gd name="T90" fmla="*/ 1 w 350"/>
                <a:gd name="T91" fmla="*/ 0 h 215"/>
                <a:gd name="T92" fmla="*/ 1 w 350"/>
                <a:gd name="T93" fmla="*/ 0 h 215"/>
                <a:gd name="T94" fmla="*/ 1 w 350"/>
                <a:gd name="T95" fmla="*/ 0 h 215"/>
                <a:gd name="T96" fmla="*/ 1 w 350"/>
                <a:gd name="T97" fmla="*/ 0 h 215"/>
                <a:gd name="T98" fmla="*/ 1 w 350"/>
                <a:gd name="T99" fmla="*/ 0 h 2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0" h="215">
                  <a:moveTo>
                    <a:pt x="350" y="19"/>
                  </a:moveTo>
                  <a:lnTo>
                    <a:pt x="337" y="21"/>
                  </a:lnTo>
                  <a:lnTo>
                    <a:pt x="323" y="23"/>
                  </a:lnTo>
                  <a:lnTo>
                    <a:pt x="308" y="24"/>
                  </a:lnTo>
                  <a:lnTo>
                    <a:pt x="292" y="24"/>
                  </a:lnTo>
                  <a:lnTo>
                    <a:pt x="275" y="26"/>
                  </a:lnTo>
                  <a:lnTo>
                    <a:pt x="259" y="26"/>
                  </a:lnTo>
                  <a:lnTo>
                    <a:pt x="242" y="27"/>
                  </a:lnTo>
                  <a:lnTo>
                    <a:pt x="225" y="27"/>
                  </a:lnTo>
                  <a:lnTo>
                    <a:pt x="208" y="28"/>
                  </a:lnTo>
                  <a:lnTo>
                    <a:pt x="192" y="31"/>
                  </a:lnTo>
                  <a:lnTo>
                    <a:pt x="176" y="34"/>
                  </a:lnTo>
                  <a:lnTo>
                    <a:pt x="161" y="38"/>
                  </a:lnTo>
                  <a:lnTo>
                    <a:pt x="147" y="42"/>
                  </a:lnTo>
                  <a:lnTo>
                    <a:pt x="134" y="48"/>
                  </a:lnTo>
                  <a:lnTo>
                    <a:pt x="122" y="56"/>
                  </a:lnTo>
                  <a:lnTo>
                    <a:pt x="112" y="65"/>
                  </a:lnTo>
                  <a:lnTo>
                    <a:pt x="99" y="79"/>
                  </a:lnTo>
                  <a:lnTo>
                    <a:pt x="85" y="96"/>
                  </a:lnTo>
                  <a:lnTo>
                    <a:pt x="70" y="117"/>
                  </a:lnTo>
                  <a:lnTo>
                    <a:pt x="54" y="138"/>
                  </a:lnTo>
                  <a:lnTo>
                    <a:pt x="39" y="160"/>
                  </a:lnTo>
                  <a:lnTo>
                    <a:pt x="25" y="181"/>
                  </a:lnTo>
                  <a:lnTo>
                    <a:pt x="12" y="199"/>
                  </a:lnTo>
                  <a:lnTo>
                    <a:pt x="1" y="215"/>
                  </a:lnTo>
                  <a:lnTo>
                    <a:pt x="0" y="203"/>
                  </a:lnTo>
                  <a:lnTo>
                    <a:pt x="7" y="182"/>
                  </a:lnTo>
                  <a:lnTo>
                    <a:pt x="15" y="159"/>
                  </a:lnTo>
                  <a:lnTo>
                    <a:pt x="24" y="143"/>
                  </a:lnTo>
                  <a:lnTo>
                    <a:pt x="35" y="129"/>
                  </a:lnTo>
                  <a:lnTo>
                    <a:pt x="46" y="115"/>
                  </a:lnTo>
                  <a:lnTo>
                    <a:pt x="57" y="101"/>
                  </a:lnTo>
                  <a:lnTo>
                    <a:pt x="68" y="87"/>
                  </a:lnTo>
                  <a:lnTo>
                    <a:pt x="80" y="73"/>
                  </a:lnTo>
                  <a:lnTo>
                    <a:pt x="91" y="61"/>
                  </a:lnTo>
                  <a:lnTo>
                    <a:pt x="103" y="48"/>
                  </a:lnTo>
                  <a:lnTo>
                    <a:pt x="116" y="37"/>
                  </a:lnTo>
                  <a:lnTo>
                    <a:pt x="127" y="34"/>
                  </a:lnTo>
                  <a:lnTo>
                    <a:pt x="136" y="28"/>
                  </a:lnTo>
                  <a:lnTo>
                    <a:pt x="144" y="21"/>
                  </a:lnTo>
                  <a:lnTo>
                    <a:pt x="154" y="16"/>
                  </a:lnTo>
                  <a:lnTo>
                    <a:pt x="175" y="7"/>
                  </a:lnTo>
                  <a:lnTo>
                    <a:pt x="194" y="2"/>
                  </a:lnTo>
                  <a:lnTo>
                    <a:pt x="213" y="0"/>
                  </a:lnTo>
                  <a:lnTo>
                    <a:pt x="231" y="0"/>
                  </a:lnTo>
                  <a:lnTo>
                    <a:pt x="249" y="0"/>
                  </a:lnTo>
                  <a:lnTo>
                    <a:pt x="266" y="2"/>
                  </a:lnTo>
                  <a:lnTo>
                    <a:pt x="284" y="3"/>
                  </a:lnTo>
                  <a:lnTo>
                    <a:pt x="303" y="2"/>
                  </a:lnTo>
                  <a:lnTo>
                    <a:pt x="3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154">
              <a:extLst>
                <a:ext uri="{FF2B5EF4-FFF2-40B4-BE49-F238E27FC236}">
                  <a16:creationId xmlns:a16="http://schemas.microsoft.com/office/drawing/2014/main" id="{518767BF-28EB-4BA0-9C80-0B130C6F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1939"/>
              <a:ext cx="23" cy="95"/>
            </a:xfrm>
            <a:custGeom>
              <a:avLst/>
              <a:gdLst>
                <a:gd name="T0" fmla="*/ 1 w 45"/>
                <a:gd name="T1" fmla="*/ 0 h 189"/>
                <a:gd name="T2" fmla="*/ 1 w 45"/>
                <a:gd name="T3" fmla="*/ 1 h 189"/>
                <a:gd name="T4" fmla="*/ 1 w 45"/>
                <a:gd name="T5" fmla="*/ 1 h 189"/>
                <a:gd name="T6" fmla="*/ 1 w 45"/>
                <a:gd name="T7" fmla="*/ 1 h 189"/>
                <a:gd name="T8" fmla="*/ 1 w 45"/>
                <a:gd name="T9" fmla="*/ 1 h 189"/>
                <a:gd name="T10" fmla="*/ 1 w 45"/>
                <a:gd name="T11" fmla="*/ 1 h 189"/>
                <a:gd name="T12" fmla="*/ 1 w 45"/>
                <a:gd name="T13" fmla="*/ 1 h 189"/>
                <a:gd name="T14" fmla="*/ 1 w 45"/>
                <a:gd name="T15" fmla="*/ 1 h 189"/>
                <a:gd name="T16" fmla="*/ 1 w 45"/>
                <a:gd name="T17" fmla="*/ 1 h 189"/>
                <a:gd name="T18" fmla="*/ 1 w 45"/>
                <a:gd name="T19" fmla="*/ 1 h 189"/>
                <a:gd name="T20" fmla="*/ 1 w 45"/>
                <a:gd name="T21" fmla="*/ 1 h 189"/>
                <a:gd name="T22" fmla="*/ 1 w 45"/>
                <a:gd name="T23" fmla="*/ 1 h 189"/>
                <a:gd name="T24" fmla="*/ 1 w 45"/>
                <a:gd name="T25" fmla="*/ 1 h 189"/>
                <a:gd name="T26" fmla="*/ 1 w 45"/>
                <a:gd name="T27" fmla="*/ 1 h 189"/>
                <a:gd name="T28" fmla="*/ 1 w 45"/>
                <a:gd name="T29" fmla="*/ 1 h 189"/>
                <a:gd name="T30" fmla="*/ 1 w 45"/>
                <a:gd name="T31" fmla="*/ 1 h 189"/>
                <a:gd name="T32" fmla="*/ 0 w 45"/>
                <a:gd name="T33" fmla="*/ 0 h 189"/>
                <a:gd name="T34" fmla="*/ 1 w 45"/>
                <a:gd name="T35" fmla="*/ 0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89">
                  <a:moveTo>
                    <a:pt x="8" y="0"/>
                  </a:moveTo>
                  <a:lnTo>
                    <a:pt x="13" y="19"/>
                  </a:lnTo>
                  <a:lnTo>
                    <a:pt x="20" y="40"/>
                  </a:lnTo>
                  <a:lnTo>
                    <a:pt x="27" y="64"/>
                  </a:lnTo>
                  <a:lnTo>
                    <a:pt x="34" y="88"/>
                  </a:lnTo>
                  <a:lnTo>
                    <a:pt x="39" y="113"/>
                  </a:lnTo>
                  <a:lnTo>
                    <a:pt x="43" y="138"/>
                  </a:lnTo>
                  <a:lnTo>
                    <a:pt x="45" y="164"/>
                  </a:lnTo>
                  <a:lnTo>
                    <a:pt x="42" y="189"/>
                  </a:lnTo>
                  <a:lnTo>
                    <a:pt x="36" y="182"/>
                  </a:lnTo>
                  <a:lnTo>
                    <a:pt x="31" y="165"/>
                  </a:lnTo>
                  <a:lnTo>
                    <a:pt x="25" y="147"/>
                  </a:lnTo>
                  <a:lnTo>
                    <a:pt x="22" y="136"/>
                  </a:lnTo>
                  <a:lnTo>
                    <a:pt x="20" y="101"/>
                  </a:lnTo>
                  <a:lnTo>
                    <a:pt x="11" y="67"/>
                  </a:lnTo>
                  <a:lnTo>
                    <a:pt x="4" y="33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155">
              <a:extLst>
                <a:ext uri="{FF2B5EF4-FFF2-40B4-BE49-F238E27FC236}">
                  <a16:creationId xmlns:a16="http://schemas.microsoft.com/office/drawing/2014/main" id="{03F68E61-D60E-4064-8BA0-322EA018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1930"/>
              <a:ext cx="49" cy="180"/>
            </a:xfrm>
            <a:custGeom>
              <a:avLst/>
              <a:gdLst>
                <a:gd name="T0" fmla="*/ 1 w 98"/>
                <a:gd name="T1" fmla="*/ 0 h 360"/>
                <a:gd name="T2" fmla="*/ 1 w 98"/>
                <a:gd name="T3" fmla="*/ 1 h 360"/>
                <a:gd name="T4" fmla="*/ 1 w 98"/>
                <a:gd name="T5" fmla="*/ 1 h 360"/>
                <a:gd name="T6" fmla="*/ 1 w 98"/>
                <a:gd name="T7" fmla="*/ 1 h 360"/>
                <a:gd name="T8" fmla="*/ 1 w 98"/>
                <a:gd name="T9" fmla="*/ 1 h 360"/>
                <a:gd name="T10" fmla="*/ 1 w 98"/>
                <a:gd name="T11" fmla="*/ 1 h 360"/>
                <a:gd name="T12" fmla="*/ 1 w 98"/>
                <a:gd name="T13" fmla="*/ 1 h 360"/>
                <a:gd name="T14" fmla="*/ 1 w 98"/>
                <a:gd name="T15" fmla="*/ 1 h 360"/>
                <a:gd name="T16" fmla="*/ 1 w 98"/>
                <a:gd name="T17" fmla="*/ 1 h 360"/>
                <a:gd name="T18" fmla="*/ 1 w 98"/>
                <a:gd name="T19" fmla="*/ 1 h 360"/>
                <a:gd name="T20" fmla="*/ 1 w 98"/>
                <a:gd name="T21" fmla="*/ 1 h 360"/>
                <a:gd name="T22" fmla="*/ 0 w 98"/>
                <a:gd name="T23" fmla="*/ 1 h 360"/>
                <a:gd name="T24" fmla="*/ 1 w 98"/>
                <a:gd name="T25" fmla="*/ 1 h 360"/>
                <a:gd name="T26" fmla="*/ 1 w 98"/>
                <a:gd name="T27" fmla="*/ 1 h 360"/>
                <a:gd name="T28" fmla="*/ 1 w 98"/>
                <a:gd name="T29" fmla="*/ 1 h 360"/>
                <a:gd name="T30" fmla="*/ 1 w 98"/>
                <a:gd name="T31" fmla="*/ 1 h 360"/>
                <a:gd name="T32" fmla="*/ 1 w 98"/>
                <a:gd name="T33" fmla="*/ 1 h 360"/>
                <a:gd name="T34" fmla="*/ 1 w 98"/>
                <a:gd name="T35" fmla="*/ 1 h 360"/>
                <a:gd name="T36" fmla="*/ 1 w 98"/>
                <a:gd name="T37" fmla="*/ 1 h 360"/>
                <a:gd name="T38" fmla="*/ 1 w 98"/>
                <a:gd name="T39" fmla="*/ 1 h 360"/>
                <a:gd name="T40" fmla="*/ 1 w 98"/>
                <a:gd name="T41" fmla="*/ 1 h 360"/>
                <a:gd name="T42" fmla="*/ 1 w 98"/>
                <a:gd name="T43" fmla="*/ 0 h 3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360">
                  <a:moveTo>
                    <a:pt x="98" y="0"/>
                  </a:moveTo>
                  <a:lnTo>
                    <a:pt x="97" y="32"/>
                  </a:lnTo>
                  <a:lnTo>
                    <a:pt x="88" y="76"/>
                  </a:lnTo>
                  <a:lnTo>
                    <a:pt x="76" y="128"/>
                  </a:lnTo>
                  <a:lnTo>
                    <a:pt x="60" y="182"/>
                  </a:lnTo>
                  <a:lnTo>
                    <a:pt x="45" y="237"/>
                  </a:lnTo>
                  <a:lnTo>
                    <a:pt x="32" y="286"/>
                  </a:lnTo>
                  <a:lnTo>
                    <a:pt x="22" y="327"/>
                  </a:lnTo>
                  <a:lnTo>
                    <a:pt x="18" y="355"/>
                  </a:lnTo>
                  <a:lnTo>
                    <a:pt x="13" y="360"/>
                  </a:lnTo>
                  <a:lnTo>
                    <a:pt x="1" y="345"/>
                  </a:lnTo>
                  <a:lnTo>
                    <a:pt x="0" y="328"/>
                  </a:lnTo>
                  <a:lnTo>
                    <a:pt x="4" y="306"/>
                  </a:lnTo>
                  <a:lnTo>
                    <a:pt x="13" y="276"/>
                  </a:lnTo>
                  <a:lnTo>
                    <a:pt x="21" y="251"/>
                  </a:lnTo>
                  <a:lnTo>
                    <a:pt x="32" y="216"/>
                  </a:lnTo>
                  <a:lnTo>
                    <a:pt x="45" y="177"/>
                  </a:lnTo>
                  <a:lnTo>
                    <a:pt x="57" y="133"/>
                  </a:lnTo>
                  <a:lnTo>
                    <a:pt x="70" y="90"/>
                  </a:lnTo>
                  <a:lnTo>
                    <a:pt x="83" y="52"/>
                  </a:lnTo>
                  <a:lnTo>
                    <a:pt x="91" y="2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156">
              <a:extLst>
                <a:ext uri="{FF2B5EF4-FFF2-40B4-BE49-F238E27FC236}">
                  <a16:creationId xmlns:a16="http://schemas.microsoft.com/office/drawing/2014/main" id="{CC7ACA56-3D3D-4F39-A790-C88AFDF5D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953"/>
              <a:ext cx="9" cy="21"/>
            </a:xfrm>
            <a:custGeom>
              <a:avLst/>
              <a:gdLst>
                <a:gd name="T0" fmla="*/ 1 w 16"/>
                <a:gd name="T1" fmla="*/ 0 h 42"/>
                <a:gd name="T2" fmla="*/ 1 w 16"/>
                <a:gd name="T3" fmla="*/ 1 h 42"/>
                <a:gd name="T4" fmla="*/ 1 w 16"/>
                <a:gd name="T5" fmla="*/ 1 h 42"/>
                <a:gd name="T6" fmla="*/ 1 w 16"/>
                <a:gd name="T7" fmla="*/ 1 h 42"/>
                <a:gd name="T8" fmla="*/ 1 w 16"/>
                <a:gd name="T9" fmla="*/ 1 h 42"/>
                <a:gd name="T10" fmla="*/ 0 w 16"/>
                <a:gd name="T11" fmla="*/ 1 h 42"/>
                <a:gd name="T12" fmla="*/ 1 w 16"/>
                <a:gd name="T13" fmla="*/ 1 h 42"/>
                <a:gd name="T14" fmla="*/ 1 w 16"/>
                <a:gd name="T15" fmla="*/ 1 h 42"/>
                <a:gd name="T16" fmla="*/ 1 w 16"/>
                <a:gd name="T17" fmla="*/ 0 h 42"/>
                <a:gd name="T18" fmla="*/ 1 w 16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12"/>
                  </a:lnTo>
                  <a:lnTo>
                    <a:pt x="15" y="24"/>
                  </a:lnTo>
                  <a:lnTo>
                    <a:pt x="12" y="35"/>
                  </a:lnTo>
                  <a:lnTo>
                    <a:pt x="5" y="42"/>
                  </a:lnTo>
                  <a:lnTo>
                    <a:pt x="0" y="33"/>
                  </a:lnTo>
                  <a:lnTo>
                    <a:pt x="1" y="21"/>
                  </a:lnTo>
                  <a:lnTo>
                    <a:pt x="4" y="1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157">
              <a:extLst>
                <a:ext uri="{FF2B5EF4-FFF2-40B4-BE49-F238E27FC236}">
                  <a16:creationId xmlns:a16="http://schemas.microsoft.com/office/drawing/2014/main" id="{8FD7EECF-D570-4588-9963-DC7A24625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965"/>
              <a:ext cx="138" cy="21"/>
            </a:xfrm>
            <a:custGeom>
              <a:avLst/>
              <a:gdLst>
                <a:gd name="T0" fmla="*/ 1 w 275"/>
                <a:gd name="T1" fmla="*/ 1 h 40"/>
                <a:gd name="T2" fmla="*/ 1 w 275"/>
                <a:gd name="T3" fmla="*/ 1 h 40"/>
                <a:gd name="T4" fmla="*/ 1 w 275"/>
                <a:gd name="T5" fmla="*/ 1 h 40"/>
                <a:gd name="T6" fmla="*/ 1 w 275"/>
                <a:gd name="T7" fmla="*/ 1 h 40"/>
                <a:gd name="T8" fmla="*/ 1 w 275"/>
                <a:gd name="T9" fmla="*/ 1 h 40"/>
                <a:gd name="T10" fmla="*/ 1 w 275"/>
                <a:gd name="T11" fmla="*/ 1 h 40"/>
                <a:gd name="T12" fmla="*/ 1 w 275"/>
                <a:gd name="T13" fmla="*/ 1 h 40"/>
                <a:gd name="T14" fmla="*/ 1 w 275"/>
                <a:gd name="T15" fmla="*/ 1 h 40"/>
                <a:gd name="T16" fmla="*/ 1 w 275"/>
                <a:gd name="T17" fmla="*/ 1 h 40"/>
                <a:gd name="T18" fmla="*/ 1 w 275"/>
                <a:gd name="T19" fmla="*/ 1 h 40"/>
                <a:gd name="T20" fmla="*/ 1 w 275"/>
                <a:gd name="T21" fmla="*/ 1 h 40"/>
                <a:gd name="T22" fmla="*/ 1 w 275"/>
                <a:gd name="T23" fmla="*/ 1 h 40"/>
                <a:gd name="T24" fmla="*/ 1 w 275"/>
                <a:gd name="T25" fmla="*/ 1 h 40"/>
                <a:gd name="T26" fmla="*/ 1 w 275"/>
                <a:gd name="T27" fmla="*/ 1 h 40"/>
                <a:gd name="T28" fmla="*/ 1 w 275"/>
                <a:gd name="T29" fmla="*/ 1 h 40"/>
                <a:gd name="T30" fmla="*/ 1 w 275"/>
                <a:gd name="T31" fmla="*/ 1 h 40"/>
                <a:gd name="T32" fmla="*/ 0 w 275"/>
                <a:gd name="T33" fmla="*/ 1 h 40"/>
                <a:gd name="T34" fmla="*/ 0 w 275"/>
                <a:gd name="T35" fmla="*/ 1 h 40"/>
                <a:gd name="T36" fmla="*/ 1 w 275"/>
                <a:gd name="T37" fmla="*/ 1 h 40"/>
                <a:gd name="T38" fmla="*/ 1 w 275"/>
                <a:gd name="T39" fmla="*/ 1 h 40"/>
                <a:gd name="T40" fmla="*/ 1 w 275"/>
                <a:gd name="T41" fmla="*/ 1 h 40"/>
                <a:gd name="T42" fmla="*/ 1 w 275"/>
                <a:gd name="T43" fmla="*/ 1 h 40"/>
                <a:gd name="T44" fmla="*/ 1 w 275"/>
                <a:gd name="T45" fmla="*/ 1 h 40"/>
                <a:gd name="T46" fmla="*/ 1 w 275"/>
                <a:gd name="T47" fmla="*/ 1 h 40"/>
                <a:gd name="T48" fmla="*/ 1 w 275"/>
                <a:gd name="T49" fmla="*/ 1 h 40"/>
                <a:gd name="T50" fmla="*/ 1 w 275"/>
                <a:gd name="T51" fmla="*/ 0 h 40"/>
                <a:gd name="T52" fmla="*/ 1 w 275"/>
                <a:gd name="T53" fmla="*/ 1 h 40"/>
                <a:gd name="T54" fmla="*/ 1 w 275"/>
                <a:gd name="T55" fmla="*/ 1 h 40"/>
                <a:gd name="T56" fmla="*/ 1 w 275"/>
                <a:gd name="T57" fmla="*/ 1 h 40"/>
                <a:gd name="T58" fmla="*/ 1 w 275"/>
                <a:gd name="T59" fmla="*/ 1 h 40"/>
                <a:gd name="T60" fmla="*/ 1 w 275"/>
                <a:gd name="T61" fmla="*/ 1 h 40"/>
                <a:gd name="T62" fmla="*/ 1 w 275"/>
                <a:gd name="T63" fmla="*/ 1 h 40"/>
                <a:gd name="T64" fmla="*/ 1 w 275"/>
                <a:gd name="T65" fmla="*/ 1 h 40"/>
                <a:gd name="T66" fmla="*/ 1 w 275"/>
                <a:gd name="T67" fmla="*/ 1 h 40"/>
                <a:gd name="T68" fmla="*/ 1 w 275"/>
                <a:gd name="T69" fmla="*/ 1 h 40"/>
                <a:gd name="T70" fmla="*/ 1 w 275"/>
                <a:gd name="T71" fmla="*/ 1 h 40"/>
                <a:gd name="T72" fmla="*/ 1 w 275"/>
                <a:gd name="T73" fmla="*/ 1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5" h="40">
                  <a:moveTo>
                    <a:pt x="275" y="40"/>
                  </a:moveTo>
                  <a:lnTo>
                    <a:pt x="260" y="39"/>
                  </a:lnTo>
                  <a:lnTo>
                    <a:pt x="243" y="37"/>
                  </a:lnTo>
                  <a:lnTo>
                    <a:pt x="228" y="35"/>
                  </a:lnTo>
                  <a:lnTo>
                    <a:pt x="211" y="33"/>
                  </a:lnTo>
                  <a:lnTo>
                    <a:pt x="196" y="30"/>
                  </a:lnTo>
                  <a:lnTo>
                    <a:pt x="179" y="28"/>
                  </a:lnTo>
                  <a:lnTo>
                    <a:pt x="162" y="26"/>
                  </a:lnTo>
                  <a:lnTo>
                    <a:pt x="145" y="23"/>
                  </a:lnTo>
                  <a:lnTo>
                    <a:pt x="128" y="22"/>
                  </a:lnTo>
                  <a:lnTo>
                    <a:pt x="112" y="21"/>
                  </a:lnTo>
                  <a:lnTo>
                    <a:pt x="93" y="21"/>
                  </a:lnTo>
                  <a:lnTo>
                    <a:pt x="75" y="21"/>
                  </a:lnTo>
                  <a:lnTo>
                    <a:pt x="57" y="21"/>
                  </a:lnTo>
                  <a:lnTo>
                    <a:pt x="39" y="22"/>
                  </a:lnTo>
                  <a:lnTo>
                    <a:pt x="19" y="25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1"/>
                  </a:lnTo>
                  <a:lnTo>
                    <a:pt x="11" y="16"/>
                  </a:lnTo>
                  <a:lnTo>
                    <a:pt x="16" y="9"/>
                  </a:lnTo>
                  <a:lnTo>
                    <a:pt x="43" y="8"/>
                  </a:lnTo>
                  <a:lnTo>
                    <a:pt x="65" y="5"/>
                  </a:lnTo>
                  <a:lnTo>
                    <a:pt x="88" y="2"/>
                  </a:lnTo>
                  <a:lnTo>
                    <a:pt x="109" y="1"/>
                  </a:lnTo>
                  <a:lnTo>
                    <a:pt x="130" y="0"/>
                  </a:lnTo>
                  <a:lnTo>
                    <a:pt x="151" y="1"/>
                  </a:lnTo>
                  <a:lnTo>
                    <a:pt x="176" y="4"/>
                  </a:lnTo>
                  <a:lnTo>
                    <a:pt x="203" y="11"/>
                  </a:lnTo>
                  <a:lnTo>
                    <a:pt x="205" y="12"/>
                  </a:lnTo>
                  <a:lnTo>
                    <a:pt x="214" y="15"/>
                  </a:lnTo>
                  <a:lnTo>
                    <a:pt x="226" y="19"/>
                  </a:lnTo>
                  <a:lnTo>
                    <a:pt x="239" y="23"/>
                  </a:lnTo>
                  <a:lnTo>
                    <a:pt x="253" y="29"/>
                  </a:lnTo>
                  <a:lnTo>
                    <a:pt x="264" y="33"/>
                  </a:lnTo>
                  <a:lnTo>
                    <a:pt x="273" y="37"/>
                  </a:lnTo>
                  <a:lnTo>
                    <a:pt x="2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158">
              <a:extLst>
                <a:ext uri="{FF2B5EF4-FFF2-40B4-BE49-F238E27FC236}">
                  <a16:creationId xmlns:a16="http://schemas.microsoft.com/office/drawing/2014/main" id="{49F9AF4C-C275-4265-8C59-4A1F08E9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1953"/>
              <a:ext cx="46" cy="158"/>
            </a:xfrm>
            <a:custGeom>
              <a:avLst/>
              <a:gdLst>
                <a:gd name="T0" fmla="*/ 1 w 92"/>
                <a:gd name="T1" fmla="*/ 0 h 315"/>
                <a:gd name="T2" fmla="*/ 1 w 92"/>
                <a:gd name="T3" fmla="*/ 1 h 315"/>
                <a:gd name="T4" fmla="*/ 1 w 92"/>
                <a:gd name="T5" fmla="*/ 1 h 315"/>
                <a:gd name="T6" fmla="*/ 1 w 92"/>
                <a:gd name="T7" fmla="*/ 1 h 315"/>
                <a:gd name="T8" fmla="*/ 1 w 92"/>
                <a:gd name="T9" fmla="*/ 1 h 315"/>
                <a:gd name="T10" fmla="*/ 1 w 92"/>
                <a:gd name="T11" fmla="*/ 1 h 315"/>
                <a:gd name="T12" fmla="*/ 1 w 92"/>
                <a:gd name="T13" fmla="*/ 1 h 315"/>
                <a:gd name="T14" fmla="*/ 1 w 92"/>
                <a:gd name="T15" fmla="*/ 1 h 315"/>
                <a:gd name="T16" fmla="*/ 0 w 92"/>
                <a:gd name="T17" fmla="*/ 1 h 315"/>
                <a:gd name="T18" fmla="*/ 1 w 92"/>
                <a:gd name="T19" fmla="*/ 1 h 315"/>
                <a:gd name="T20" fmla="*/ 1 w 92"/>
                <a:gd name="T21" fmla="*/ 1 h 315"/>
                <a:gd name="T22" fmla="*/ 1 w 92"/>
                <a:gd name="T23" fmla="*/ 1 h 315"/>
                <a:gd name="T24" fmla="*/ 1 w 92"/>
                <a:gd name="T25" fmla="*/ 1 h 315"/>
                <a:gd name="T26" fmla="*/ 1 w 92"/>
                <a:gd name="T27" fmla="*/ 1 h 315"/>
                <a:gd name="T28" fmla="*/ 1 w 92"/>
                <a:gd name="T29" fmla="*/ 1 h 315"/>
                <a:gd name="T30" fmla="*/ 1 w 92"/>
                <a:gd name="T31" fmla="*/ 1 h 315"/>
                <a:gd name="T32" fmla="*/ 1 w 92"/>
                <a:gd name="T33" fmla="*/ 0 h 315"/>
                <a:gd name="T34" fmla="*/ 1 w 92"/>
                <a:gd name="T35" fmla="*/ 0 h 3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2" h="315">
                  <a:moveTo>
                    <a:pt x="92" y="0"/>
                  </a:moveTo>
                  <a:lnTo>
                    <a:pt x="87" y="33"/>
                  </a:lnTo>
                  <a:lnTo>
                    <a:pt x="77" y="80"/>
                  </a:lnTo>
                  <a:lnTo>
                    <a:pt x="63" y="131"/>
                  </a:lnTo>
                  <a:lnTo>
                    <a:pt x="46" y="185"/>
                  </a:lnTo>
                  <a:lnTo>
                    <a:pt x="29" y="235"/>
                  </a:lnTo>
                  <a:lnTo>
                    <a:pt x="15" y="277"/>
                  </a:lnTo>
                  <a:lnTo>
                    <a:pt x="6" y="305"/>
                  </a:lnTo>
                  <a:lnTo>
                    <a:pt x="0" y="315"/>
                  </a:lnTo>
                  <a:lnTo>
                    <a:pt x="4" y="279"/>
                  </a:lnTo>
                  <a:lnTo>
                    <a:pt x="11" y="238"/>
                  </a:lnTo>
                  <a:lnTo>
                    <a:pt x="22" y="197"/>
                  </a:lnTo>
                  <a:lnTo>
                    <a:pt x="34" y="155"/>
                  </a:lnTo>
                  <a:lnTo>
                    <a:pt x="48" y="113"/>
                  </a:lnTo>
                  <a:lnTo>
                    <a:pt x="60" y="73"/>
                  </a:lnTo>
                  <a:lnTo>
                    <a:pt x="73" y="35"/>
                  </a:lnTo>
                  <a:lnTo>
                    <a:pt x="84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159">
              <a:extLst>
                <a:ext uri="{FF2B5EF4-FFF2-40B4-BE49-F238E27FC236}">
                  <a16:creationId xmlns:a16="http://schemas.microsoft.com/office/drawing/2014/main" id="{E1A023AD-422C-47D4-AF14-20F97D883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1981"/>
              <a:ext cx="72" cy="40"/>
            </a:xfrm>
            <a:custGeom>
              <a:avLst/>
              <a:gdLst>
                <a:gd name="T0" fmla="*/ 1 w 144"/>
                <a:gd name="T1" fmla="*/ 0 h 82"/>
                <a:gd name="T2" fmla="*/ 1 w 144"/>
                <a:gd name="T3" fmla="*/ 0 h 82"/>
                <a:gd name="T4" fmla="*/ 1 w 144"/>
                <a:gd name="T5" fmla="*/ 0 h 82"/>
                <a:gd name="T6" fmla="*/ 1 w 144"/>
                <a:gd name="T7" fmla="*/ 0 h 82"/>
                <a:gd name="T8" fmla="*/ 1 w 144"/>
                <a:gd name="T9" fmla="*/ 0 h 82"/>
                <a:gd name="T10" fmla="*/ 1 w 144"/>
                <a:gd name="T11" fmla="*/ 0 h 82"/>
                <a:gd name="T12" fmla="*/ 1 w 144"/>
                <a:gd name="T13" fmla="*/ 0 h 82"/>
                <a:gd name="T14" fmla="*/ 1 w 144"/>
                <a:gd name="T15" fmla="*/ 0 h 82"/>
                <a:gd name="T16" fmla="*/ 0 w 144"/>
                <a:gd name="T17" fmla="*/ 0 h 82"/>
                <a:gd name="T18" fmla="*/ 0 w 144"/>
                <a:gd name="T19" fmla="*/ 0 h 82"/>
                <a:gd name="T20" fmla="*/ 1 w 144"/>
                <a:gd name="T21" fmla="*/ 0 h 82"/>
                <a:gd name="T22" fmla="*/ 1 w 144"/>
                <a:gd name="T23" fmla="*/ 0 h 82"/>
                <a:gd name="T24" fmla="*/ 1 w 144"/>
                <a:gd name="T25" fmla="*/ 0 h 82"/>
                <a:gd name="T26" fmla="*/ 1 w 144"/>
                <a:gd name="T27" fmla="*/ 0 h 82"/>
                <a:gd name="T28" fmla="*/ 1 w 144"/>
                <a:gd name="T29" fmla="*/ 0 h 82"/>
                <a:gd name="T30" fmla="*/ 1 w 144"/>
                <a:gd name="T31" fmla="*/ 0 h 82"/>
                <a:gd name="T32" fmla="*/ 1 w 144"/>
                <a:gd name="T33" fmla="*/ 0 h 82"/>
                <a:gd name="T34" fmla="*/ 1 w 144"/>
                <a:gd name="T35" fmla="*/ 0 h 82"/>
                <a:gd name="T36" fmla="*/ 1 w 144"/>
                <a:gd name="T37" fmla="*/ 0 h 82"/>
                <a:gd name="T38" fmla="*/ 1 w 144"/>
                <a:gd name="T39" fmla="*/ 0 h 82"/>
                <a:gd name="T40" fmla="*/ 1 w 144"/>
                <a:gd name="T41" fmla="*/ 0 h 82"/>
                <a:gd name="T42" fmla="*/ 1 w 144"/>
                <a:gd name="T43" fmla="*/ 0 h 82"/>
                <a:gd name="T44" fmla="*/ 1 w 144"/>
                <a:gd name="T45" fmla="*/ 0 h 82"/>
                <a:gd name="T46" fmla="*/ 1 w 144"/>
                <a:gd name="T47" fmla="*/ 0 h 82"/>
                <a:gd name="T48" fmla="*/ 1 w 144"/>
                <a:gd name="T49" fmla="*/ 0 h 82"/>
                <a:gd name="T50" fmla="*/ 1 w 144"/>
                <a:gd name="T51" fmla="*/ 0 h 82"/>
                <a:gd name="T52" fmla="*/ 1 w 144"/>
                <a:gd name="T53" fmla="*/ 0 h 82"/>
                <a:gd name="T54" fmla="*/ 1 w 144"/>
                <a:gd name="T55" fmla="*/ 0 h 82"/>
                <a:gd name="T56" fmla="*/ 1 w 144"/>
                <a:gd name="T57" fmla="*/ 0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4" h="82">
                  <a:moveTo>
                    <a:pt x="144" y="19"/>
                  </a:moveTo>
                  <a:lnTo>
                    <a:pt x="125" y="26"/>
                  </a:lnTo>
                  <a:lnTo>
                    <a:pt x="107" y="33"/>
                  </a:lnTo>
                  <a:lnTo>
                    <a:pt x="86" y="41"/>
                  </a:lnTo>
                  <a:lnTo>
                    <a:pt x="65" y="49"/>
                  </a:lnTo>
                  <a:lnTo>
                    <a:pt x="46" y="58"/>
                  </a:lnTo>
                  <a:lnTo>
                    <a:pt x="28" y="66"/>
                  </a:lnTo>
                  <a:lnTo>
                    <a:pt x="12" y="75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8" y="63"/>
                  </a:lnTo>
                  <a:lnTo>
                    <a:pt x="15" y="58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37" y="44"/>
                  </a:lnTo>
                  <a:lnTo>
                    <a:pt x="43" y="40"/>
                  </a:lnTo>
                  <a:lnTo>
                    <a:pt x="51" y="35"/>
                  </a:lnTo>
                  <a:lnTo>
                    <a:pt x="61" y="31"/>
                  </a:lnTo>
                  <a:lnTo>
                    <a:pt x="71" y="27"/>
                  </a:lnTo>
                  <a:lnTo>
                    <a:pt x="82" y="21"/>
                  </a:lnTo>
                  <a:lnTo>
                    <a:pt x="93" y="17"/>
                  </a:lnTo>
                  <a:lnTo>
                    <a:pt x="102" y="12"/>
                  </a:lnTo>
                  <a:lnTo>
                    <a:pt x="110" y="6"/>
                  </a:lnTo>
                  <a:lnTo>
                    <a:pt x="117" y="0"/>
                  </a:lnTo>
                  <a:lnTo>
                    <a:pt x="121" y="5"/>
                  </a:lnTo>
                  <a:lnTo>
                    <a:pt x="130" y="12"/>
                  </a:lnTo>
                  <a:lnTo>
                    <a:pt x="138" y="17"/>
                  </a:lnTo>
                  <a:lnTo>
                    <a:pt x="14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160">
              <a:extLst>
                <a:ext uri="{FF2B5EF4-FFF2-40B4-BE49-F238E27FC236}">
                  <a16:creationId xmlns:a16="http://schemas.microsoft.com/office/drawing/2014/main" id="{6F2A4942-D3E1-452A-8842-A56488613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1984"/>
              <a:ext cx="15" cy="30"/>
            </a:xfrm>
            <a:custGeom>
              <a:avLst/>
              <a:gdLst>
                <a:gd name="T0" fmla="*/ 1 w 29"/>
                <a:gd name="T1" fmla="*/ 0 h 61"/>
                <a:gd name="T2" fmla="*/ 1 w 29"/>
                <a:gd name="T3" fmla="*/ 0 h 61"/>
                <a:gd name="T4" fmla="*/ 1 w 29"/>
                <a:gd name="T5" fmla="*/ 0 h 61"/>
                <a:gd name="T6" fmla="*/ 1 w 29"/>
                <a:gd name="T7" fmla="*/ 0 h 61"/>
                <a:gd name="T8" fmla="*/ 1 w 29"/>
                <a:gd name="T9" fmla="*/ 0 h 61"/>
                <a:gd name="T10" fmla="*/ 0 w 29"/>
                <a:gd name="T11" fmla="*/ 0 h 61"/>
                <a:gd name="T12" fmla="*/ 1 w 29"/>
                <a:gd name="T13" fmla="*/ 0 h 61"/>
                <a:gd name="T14" fmla="*/ 1 w 29"/>
                <a:gd name="T15" fmla="*/ 0 h 61"/>
                <a:gd name="T16" fmla="*/ 1 w 29"/>
                <a:gd name="T17" fmla="*/ 0 h 61"/>
                <a:gd name="T18" fmla="*/ 1 w 29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61">
                  <a:moveTo>
                    <a:pt x="29" y="56"/>
                  </a:moveTo>
                  <a:lnTo>
                    <a:pt x="23" y="61"/>
                  </a:lnTo>
                  <a:lnTo>
                    <a:pt x="9" y="51"/>
                  </a:lnTo>
                  <a:lnTo>
                    <a:pt x="4" y="35"/>
                  </a:lnTo>
                  <a:lnTo>
                    <a:pt x="1" y="17"/>
                  </a:lnTo>
                  <a:lnTo>
                    <a:pt x="0" y="0"/>
                  </a:lnTo>
                  <a:lnTo>
                    <a:pt x="11" y="9"/>
                  </a:lnTo>
                  <a:lnTo>
                    <a:pt x="16" y="24"/>
                  </a:lnTo>
                  <a:lnTo>
                    <a:pt x="19" y="41"/>
                  </a:lnTo>
                  <a:lnTo>
                    <a:pt x="29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161">
              <a:extLst>
                <a:ext uri="{FF2B5EF4-FFF2-40B4-BE49-F238E27FC236}">
                  <a16:creationId xmlns:a16="http://schemas.microsoft.com/office/drawing/2014/main" id="{D9FF227B-3A5F-40F7-A5E8-4FD4E7D3E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1993"/>
              <a:ext cx="129" cy="138"/>
            </a:xfrm>
            <a:custGeom>
              <a:avLst/>
              <a:gdLst>
                <a:gd name="T0" fmla="*/ 0 w 259"/>
                <a:gd name="T1" fmla="*/ 0 h 278"/>
                <a:gd name="T2" fmla="*/ 0 w 259"/>
                <a:gd name="T3" fmla="*/ 0 h 278"/>
                <a:gd name="T4" fmla="*/ 0 w 259"/>
                <a:gd name="T5" fmla="*/ 0 h 278"/>
                <a:gd name="T6" fmla="*/ 0 w 259"/>
                <a:gd name="T7" fmla="*/ 0 h 278"/>
                <a:gd name="T8" fmla="*/ 0 w 259"/>
                <a:gd name="T9" fmla="*/ 0 h 278"/>
                <a:gd name="T10" fmla="*/ 0 w 259"/>
                <a:gd name="T11" fmla="*/ 0 h 278"/>
                <a:gd name="T12" fmla="*/ 0 w 259"/>
                <a:gd name="T13" fmla="*/ 0 h 278"/>
                <a:gd name="T14" fmla="*/ 0 w 259"/>
                <a:gd name="T15" fmla="*/ 0 h 278"/>
                <a:gd name="T16" fmla="*/ 0 w 259"/>
                <a:gd name="T17" fmla="*/ 0 h 278"/>
                <a:gd name="T18" fmla="*/ 0 w 259"/>
                <a:gd name="T19" fmla="*/ 0 h 278"/>
                <a:gd name="T20" fmla="*/ 0 w 259"/>
                <a:gd name="T21" fmla="*/ 0 h 278"/>
                <a:gd name="T22" fmla="*/ 0 w 259"/>
                <a:gd name="T23" fmla="*/ 0 h 278"/>
                <a:gd name="T24" fmla="*/ 0 w 259"/>
                <a:gd name="T25" fmla="*/ 0 h 278"/>
                <a:gd name="T26" fmla="*/ 0 w 259"/>
                <a:gd name="T27" fmla="*/ 0 h 278"/>
                <a:gd name="T28" fmla="*/ 0 w 259"/>
                <a:gd name="T29" fmla="*/ 0 h 278"/>
                <a:gd name="T30" fmla="*/ 0 w 259"/>
                <a:gd name="T31" fmla="*/ 0 h 278"/>
                <a:gd name="T32" fmla="*/ 0 w 259"/>
                <a:gd name="T33" fmla="*/ 0 h 278"/>
                <a:gd name="T34" fmla="*/ 0 w 259"/>
                <a:gd name="T35" fmla="*/ 0 h 278"/>
                <a:gd name="T36" fmla="*/ 0 w 259"/>
                <a:gd name="T37" fmla="*/ 0 h 278"/>
                <a:gd name="T38" fmla="*/ 0 w 259"/>
                <a:gd name="T39" fmla="*/ 0 h 278"/>
                <a:gd name="T40" fmla="*/ 0 w 259"/>
                <a:gd name="T41" fmla="*/ 0 h 278"/>
                <a:gd name="T42" fmla="*/ 0 w 259"/>
                <a:gd name="T43" fmla="*/ 0 h 278"/>
                <a:gd name="T44" fmla="*/ 0 w 259"/>
                <a:gd name="T45" fmla="*/ 0 h 278"/>
                <a:gd name="T46" fmla="*/ 0 w 259"/>
                <a:gd name="T47" fmla="*/ 0 h 278"/>
                <a:gd name="T48" fmla="*/ 0 w 259"/>
                <a:gd name="T49" fmla="*/ 0 h 278"/>
                <a:gd name="T50" fmla="*/ 0 w 259"/>
                <a:gd name="T51" fmla="*/ 0 h 278"/>
                <a:gd name="T52" fmla="*/ 0 w 259"/>
                <a:gd name="T53" fmla="*/ 0 h 278"/>
                <a:gd name="T54" fmla="*/ 0 w 259"/>
                <a:gd name="T55" fmla="*/ 0 h 278"/>
                <a:gd name="T56" fmla="*/ 0 w 259"/>
                <a:gd name="T57" fmla="*/ 0 h 278"/>
                <a:gd name="T58" fmla="*/ 0 w 259"/>
                <a:gd name="T59" fmla="*/ 0 h 278"/>
                <a:gd name="T60" fmla="*/ 0 w 259"/>
                <a:gd name="T61" fmla="*/ 0 h 278"/>
                <a:gd name="T62" fmla="*/ 0 w 259"/>
                <a:gd name="T63" fmla="*/ 0 h 278"/>
                <a:gd name="T64" fmla="*/ 0 w 259"/>
                <a:gd name="T65" fmla="*/ 0 h 278"/>
                <a:gd name="T66" fmla="*/ 0 w 259"/>
                <a:gd name="T67" fmla="*/ 0 h 278"/>
                <a:gd name="T68" fmla="*/ 0 w 259"/>
                <a:gd name="T69" fmla="*/ 0 h 278"/>
                <a:gd name="T70" fmla="*/ 0 w 259"/>
                <a:gd name="T71" fmla="*/ 0 h 278"/>
                <a:gd name="T72" fmla="*/ 0 w 259"/>
                <a:gd name="T73" fmla="*/ 0 h 2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9" h="278">
                  <a:moveTo>
                    <a:pt x="158" y="138"/>
                  </a:moveTo>
                  <a:lnTo>
                    <a:pt x="164" y="157"/>
                  </a:lnTo>
                  <a:lnTo>
                    <a:pt x="174" y="175"/>
                  </a:lnTo>
                  <a:lnTo>
                    <a:pt x="188" y="192"/>
                  </a:lnTo>
                  <a:lnTo>
                    <a:pt x="202" y="210"/>
                  </a:lnTo>
                  <a:lnTo>
                    <a:pt x="217" y="227"/>
                  </a:lnTo>
                  <a:lnTo>
                    <a:pt x="232" y="243"/>
                  </a:lnTo>
                  <a:lnTo>
                    <a:pt x="246" y="259"/>
                  </a:lnTo>
                  <a:lnTo>
                    <a:pt x="259" y="275"/>
                  </a:lnTo>
                  <a:lnTo>
                    <a:pt x="253" y="278"/>
                  </a:lnTo>
                  <a:lnTo>
                    <a:pt x="248" y="278"/>
                  </a:lnTo>
                  <a:lnTo>
                    <a:pt x="242" y="276"/>
                  </a:lnTo>
                  <a:lnTo>
                    <a:pt x="237" y="272"/>
                  </a:lnTo>
                  <a:lnTo>
                    <a:pt x="213" y="247"/>
                  </a:lnTo>
                  <a:lnTo>
                    <a:pt x="192" y="219"/>
                  </a:lnTo>
                  <a:lnTo>
                    <a:pt x="171" y="188"/>
                  </a:lnTo>
                  <a:lnTo>
                    <a:pt x="150" y="157"/>
                  </a:lnTo>
                  <a:lnTo>
                    <a:pt x="129" y="126"/>
                  </a:lnTo>
                  <a:lnTo>
                    <a:pt x="108" y="97"/>
                  </a:lnTo>
                  <a:lnTo>
                    <a:pt x="84" y="70"/>
                  </a:lnTo>
                  <a:lnTo>
                    <a:pt x="57" y="49"/>
                  </a:lnTo>
                  <a:lnTo>
                    <a:pt x="52" y="46"/>
                  </a:lnTo>
                  <a:lnTo>
                    <a:pt x="43" y="42"/>
                  </a:lnTo>
                  <a:lnTo>
                    <a:pt x="35" y="35"/>
                  </a:lnTo>
                  <a:lnTo>
                    <a:pt x="25" y="28"/>
                  </a:lnTo>
                  <a:lnTo>
                    <a:pt x="17" y="20"/>
                  </a:lnTo>
                  <a:lnTo>
                    <a:pt x="8" y="11"/>
                  </a:lnTo>
                  <a:lnTo>
                    <a:pt x="3" y="4"/>
                  </a:lnTo>
                  <a:lnTo>
                    <a:pt x="0" y="0"/>
                  </a:lnTo>
                  <a:lnTo>
                    <a:pt x="21" y="3"/>
                  </a:lnTo>
                  <a:lnTo>
                    <a:pt x="38" y="7"/>
                  </a:lnTo>
                  <a:lnTo>
                    <a:pt x="53" y="14"/>
                  </a:lnTo>
                  <a:lnTo>
                    <a:pt x="69" y="25"/>
                  </a:lnTo>
                  <a:lnTo>
                    <a:pt x="85" y="41"/>
                  </a:lnTo>
                  <a:lnTo>
                    <a:pt x="105" y="65"/>
                  </a:lnTo>
                  <a:lnTo>
                    <a:pt x="129" y="96"/>
                  </a:lnTo>
                  <a:lnTo>
                    <a:pt x="158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162">
              <a:extLst>
                <a:ext uri="{FF2B5EF4-FFF2-40B4-BE49-F238E27FC236}">
                  <a16:creationId xmlns:a16="http://schemas.microsoft.com/office/drawing/2014/main" id="{8DFD8E3D-6621-4901-9718-39C7B1FF5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2012"/>
              <a:ext cx="36" cy="83"/>
            </a:xfrm>
            <a:custGeom>
              <a:avLst/>
              <a:gdLst>
                <a:gd name="T0" fmla="*/ 0 w 73"/>
                <a:gd name="T1" fmla="*/ 0 h 166"/>
                <a:gd name="T2" fmla="*/ 0 w 73"/>
                <a:gd name="T3" fmla="*/ 1 h 166"/>
                <a:gd name="T4" fmla="*/ 0 w 73"/>
                <a:gd name="T5" fmla="*/ 1 h 166"/>
                <a:gd name="T6" fmla="*/ 0 w 73"/>
                <a:gd name="T7" fmla="*/ 1 h 166"/>
                <a:gd name="T8" fmla="*/ 0 w 73"/>
                <a:gd name="T9" fmla="*/ 1 h 166"/>
                <a:gd name="T10" fmla="*/ 0 w 73"/>
                <a:gd name="T11" fmla="*/ 1 h 166"/>
                <a:gd name="T12" fmla="*/ 0 w 73"/>
                <a:gd name="T13" fmla="*/ 1 h 166"/>
                <a:gd name="T14" fmla="*/ 0 w 73"/>
                <a:gd name="T15" fmla="*/ 1 h 166"/>
                <a:gd name="T16" fmla="*/ 0 w 73"/>
                <a:gd name="T17" fmla="*/ 1 h 166"/>
                <a:gd name="T18" fmla="*/ 0 w 73"/>
                <a:gd name="T19" fmla="*/ 1 h 166"/>
                <a:gd name="T20" fmla="*/ 0 w 73"/>
                <a:gd name="T21" fmla="*/ 1 h 166"/>
                <a:gd name="T22" fmla="*/ 0 w 73"/>
                <a:gd name="T23" fmla="*/ 1 h 166"/>
                <a:gd name="T24" fmla="*/ 0 w 73"/>
                <a:gd name="T25" fmla="*/ 1 h 166"/>
                <a:gd name="T26" fmla="*/ 0 w 73"/>
                <a:gd name="T27" fmla="*/ 1 h 166"/>
                <a:gd name="T28" fmla="*/ 0 w 73"/>
                <a:gd name="T29" fmla="*/ 1 h 166"/>
                <a:gd name="T30" fmla="*/ 0 w 73"/>
                <a:gd name="T31" fmla="*/ 1 h 166"/>
                <a:gd name="T32" fmla="*/ 0 w 73"/>
                <a:gd name="T33" fmla="*/ 1 h 166"/>
                <a:gd name="T34" fmla="*/ 0 w 73"/>
                <a:gd name="T35" fmla="*/ 1 h 166"/>
                <a:gd name="T36" fmla="*/ 0 w 73"/>
                <a:gd name="T37" fmla="*/ 1 h 166"/>
                <a:gd name="T38" fmla="*/ 0 w 73"/>
                <a:gd name="T39" fmla="*/ 1 h 166"/>
                <a:gd name="T40" fmla="*/ 0 w 73"/>
                <a:gd name="T41" fmla="*/ 0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" h="166">
                  <a:moveTo>
                    <a:pt x="73" y="0"/>
                  </a:moveTo>
                  <a:lnTo>
                    <a:pt x="70" y="19"/>
                  </a:lnTo>
                  <a:lnTo>
                    <a:pt x="64" y="40"/>
                  </a:lnTo>
                  <a:lnTo>
                    <a:pt x="55" y="62"/>
                  </a:lnTo>
                  <a:lnTo>
                    <a:pt x="43" y="85"/>
                  </a:lnTo>
                  <a:lnTo>
                    <a:pt x="32" y="107"/>
                  </a:lnTo>
                  <a:lnTo>
                    <a:pt x="21" y="128"/>
                  </a:lnTo>
                  <a:lnTo>
                    <a:pt x="13" y="148"/>
                  </a:lnTo>
                  <a:lnTo>
                    <a:pt x="8" y="166"/>
                  </a:lnTo>
                  <a:lnTo>
                    <a:pt x="0" y="153"/>
                  </a:lnTo>
                  <a:lnTo>
                    <a:pt x="6" y="127"/>
                  </a:lnTo>
                  <a:lnTo>
                    <a:pt x="15" y="100"/>
                  </a:lnTo>
                  <a:lnTo>
                    <a:pt x="18" y="83"/>
                  </a:lnTo>
                  <a:lnTo>
                    <a:pt x="27" y="73"/>
                  </a:lnTo>
                  <a:lnTo>
                    <a:pt x="35" y="62"/>
                  </a:lnTo>
                  <a:lnTo>
                    <a:pt x="41" y="51"/>
                  </a:lnTo>
                  <a:lnTo>
                    <a:pt x="48" y="40"/>
                  </a:lnTo>
                  <a:lnTo>
                    <a:pt x="53" y="28"/>
                  </a:lnTo>
                  <a:lnTo>
                    <a:pt x="59" y="17"/>
                  </a:lnTo>
                  <a:lnTo>
                    <a:pt x="66" y="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163">
              <a:extLst>
                <a:ext uri="{FF2B5EF4-FFF2-40B4-BE49-F238E27FC236}">
                  <a16:creationId xmlns:a16="http://schemas.microsoft.com/office/drawing/2014/main" id="{885F0B32-D44F-4CB8-B3E2-DF97ABB41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2039"/>
              <a:ext cx="60" cy="112"/>
            </a:xfrm>
            <a:custGeom>
              <a:avLst/>
              <a:gdLst>
                <a:gd name="T0" fmla="*/ 1 w 119"/>
                <a:gd name="T1" fmla="*/ 0 h 224"/>
                <a:gd name="T2" fmla="*/ 1 w 119"/>
                <a:gd name="T3" fmla="*/ 1 h 224"/>
                <a:gd name="T4" fmla="*/ 1 w 119"/>
                <a:gd name="T5" fmla="*/ 1 h 224"/>
                <a:gd name="T6" fmla="*/ 1 w 119"/>
                <a:gd name="T7" fmla="*/ 1 h 224"/>
                <a:gd name="T8" fmla="*/ 1 w 119"/>
                <a:gd name="T9" fmla="*/ 1 h 224"/>
                <a:gd name="T10" fmla="*/ 1 w 119"/>
                <a:gd name="T11" fmla="*/ 1 h 224"/>
                <a:gd name="T12" fmla="*/ 1 w 119"/>
                <a:gd name="T13" fmla="*/ 1 h 224"/>
                <a:gd name="T14" fmla="*/ 1 w 119"/>
                <a:gd name="T15" fmla="*/ 1 h 224"/>
                <a:gd name="T16" fmla="*/ 1 w 119"/>
                <a:gd name="T17" fmla="*/ 1 h 224"/>
                <a:gd name="T18" fmla="*/ 1 w 119"/>
                <a:gd name="T19" fmla="*/ 1 h 224"/>
                <a:gd name="T20" fmla="*/ 1 w 119"/>
                <a:gd name="T21" fmla="*/ 1 h 224"/>
                <a:gd name="T22" fmla="*/ 1 w 119"/>
                <a:gd name="T23" fmla="*/ 1 h 224"/>
                <a:gd name="T24" fmla="*/ 1 w 119"/>
                <a:gd name="T25" fmla="*/ 1 h 224"/>
                <a:gd name="T26" fmla="*/ 1 w 119"/>
                <a:gd name="T27" fmla="*/ 1 h 224"/>
                <a:gd name="T28" fmla="*/ 1 w 119"/>
                <a:gd name="T29" fmla="*/ 1 h 224"/>
                <a:gd name="T30" fmla="*/ 1 w 119"/>
                <a:gd name="T31" fmla="*/ 1 h 224"/>
                <a:gd name="T32" fmla="*/ 1 w 119"/>
                <a:gd name="T33" fmla="*/ 1 h 224"/>
                <a:gd name="T34" fmla="*/ 1 w 119"/>
                <a:gd name="T35" fmla="*/ 1 h 224"/>
                <a:gd name="T36" fmla="*/ 1 w 119"/>
                <a:gd name="T37" fmla="*/ 1 h 224"/>
                <a:gd name="T38" fmla="*/ 1 w 119"/>
                <a:gd name="T39" fmla="*/ 1 h 224"/>
                <a:gd name="T40" fmla="*/ 1 w 119"/>
                <a:gd name="T41" fmla="*/ 1 h 224"/>
                <a:gd name="T42" fmla="*/ 0 w 119"/>
                <a:gd name="T43" fmla="*/ 1 h 224"/>
                <a:gd name="T44" fmla="*/ 0 w 119"/>
                <a:gd name="T45" fmla="*/ 1 h 224"/>
                <a:gd name="T46" fmla="*/ 1 w 119"/>
                <a:gd name="T47" fmla="*/ 1 h 224"/>
                <a:gd name="T48" fmla="*/ 1 w 119"/>
                <a:gd name="T49" fmla="*/ 1 h 224"/>
                <a:gd name="T50" fmla="*/ 1 w 119"/>
                <a:gd name="T51" fmla="*/ 1 h 224"/>
                <a:gd name="T52" fmla="*/ 1 w 119"/>
                <a:gd name="T53" fmla="*/ 1 h 224"/>
                <a:gd name="T54" fmla="*/ 1 w 119"/>
                <a:gd name="T55" fmla="*/ 1 h 224"/>
                <a:gd name="T56" fmla="*/ 1 w 119"/>
                <a:gd name="T57" fmla="*/ 1 h 224"/>
                <a:gd name="T58" fmla="*/ 1 w 119"/>
                <a:gd name="T59" fmla="*/ 1 h 224"/>
                <a:gd name="T60" fmla="*/ 1 w 119"/>
                <a:gd name="T61" fmla="*/ 1 h 224"/>
                <a:gd name="T62" fmla="*/ 1 w 119"/>
                <a:gd name="T63" fmla="*/ 1 h 224"/>
                <a:gd name="T64" fmla="*/ 1 w 119"/>
                <a:gd name="T65" fmla="*/ 1 h 224"/>
                <a:gd name="T66" fmla="*/ 1 w 119"/>
                <a:gd name="T67" fmla="*/ 1 h 224"/>
                <a:gd name="T68" fmla="*/ 1 w 119"/>
                <a:gd name="T69" fmla="*/ 1 h 224"/>
                <a:gd name="T70" fmla="*/ 1 w 119"/>
                <a:gd name="T71" fmla="*/ 1 h 224"/>
                <a:gd name="T72" fmla="*/ 1 w 119"/>
                <a:gd name="T73" fmla="*/ 0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9" h="224">
                  <a:moveTo>
                    <a:pt x="119" y="0"/>
                  </a:moveTo>
                  <a:lnTo>
                    <a:pt x="115" y="21"/>
                  </a:lnTo>
                  <a:lnTo>
                    <a:pt x="109" y="39"/>
                  </a:lnTo>
                  <a:lnTo>
                    <a:pt x="99" y="59"/>
                  </a:lnTo>
                  <a:lnTo>
                    <a:pt x="89" y="77"/>
                  </a:lnTo>
                  <a:lnTo>
                    <a:pt x="78" y="94"/>
                  </a:lnTo>
                  <a:lnTo>
                    <a:pt x="66" y="110"/>
                  </a:lnTo>
                  <a:lnTo>
                    <a:pt x="53" y="129"/>
                  </a:lnTo>
                  <a:lnTo>
                    <a:pt x="40" y="145"/>
                  </a:lnTo>
                  <a:lnTo>
                    <a:pt x="31" y="157"/>
                  </a:lnTo>
                  <a:lnTo>
                    <a:pt x="21" y="171"/>
                  </a:lnTo>
                  <a:lnTo>
                    <a:pt x="17" y="185"/>
                  </a:lnTo>
                  <a:lnTo>
                    <a:pt x="21" y="201"/>
                  </a:lnTo>
                  <a:lnTo>
                    <a:pt x="24" y="207"/>
                  </a:lnTo>
                  <a:lnTo>
                    <a:pt x="28" y="213"/>
                  </a:lnTo>
                  <a:lnTo>
                    <a:pt x="29" y="217"/>
                  </a:lnTo>
                  <a:lnTo>
                    <a:pt x="29" y="224"/>
                  </a:lnTo>
                  <a:lnTo>
                    <a:pt x="22" y="221"/>
                  </a:lnTo>
                  <a:lnTo>
                    <a:pt x="15" y="220"/>
                  </a:lnTo>
                  <a:lnTo>
                    <a:pt x="10" y="217"/>
                  </a:lnTo>
                  <a:lnTo>
                    <a:pt x="7" y="210"/>
                  </a:lnTo>
                  <a:lnTo>
                    <a:pt x="0" y="190"/>
                  </a:lnTo>
                  <a:lnTo>
                    <a:pt x="0" y="173"/>
                  </a:lnTo>
                  <a:lnTo>
                    <a:pt x="7" y="158"/>
                  </a:lnTo>
                  <a:lnTo>
                    <a:pt x="17" y="143"/>
                  </a:lnTo>
                  <a:lnTo>
                    <a:pt x="28" y="129"/>
                  </a:lnTo>
                  <a:lnTo>
                    <a:pt x="40" y="115"/>
                  </a:lnTo>
                  <a:lnTo>
                    <a:pt x="50" y="101"/>
                  </a:lnTo>
                  <a:lnTo>
                    <a:pt x="59" y="85"/>
                  </a:lnTo>
                  <a:lnTo>
                    <a:pt x="68" y="77"/>
                  </a:lnTo>
                  <a:lnTo>
                    <a:pt x="75" y="67"/>
                  </a:lnTo>
                  <a:lnTo>
                    <a:pt x="82" y="56"/>
                  </a:lnTo>
                  <a:lnTo>
                    <a:pt x="89" y="43"/>
                  </a:lnTo>
                  <a:lnTo>
                    <a:pt x="95" y="31"/>
                  </a:lnTo>
                  <a:lnTo>
                    <a:pt x="102" y="19"/>
                  </a:lnTo>
                  <a:lnTo>
                    <a:pt x="110" y="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164">
              <a:extLst>
                <a:ext uri="{FF2B5EF4-FFF2-40B4-BE49-F238E27FC236}">
                  <a16:creationId xmlns:a16="http://schemas.microsoft.com/office/drawing/2014/main" id="{21BE74B1-F054-4B97-A2F0-C5A8C722D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" y="2033"/>
              <a:ext cx="76" cy="21"/>
            </a:xfrm>
            <a:custGeom>
              <a:avLst/>
              <a:gdLst>
                <a:gd name="T0" fmla="*/ 0 w 153"/>
                <a:gd name="T1" fmla="*/ 0 h 41"/>
                <a:gd name="T2" fmla="*/ 0 w 153"/>
                <a:gd name="T3" fmla="*/ 1 h 41"/>
                <a:gd name="T4" fmla="*/ 0 w 153"/>
                <a:gd name="T5" fmla="*/ 1 h 41"/>
                <a:gd name="T6" fmla="*/ 0 w 153"/>
                <a:gd name="T7" fmla="*/ 1 h 41"/>
                <a:gd name="T8" fmla="*/ 0 w 153"/>
                <a:gd name="T9" fmla="*/ 1 h 41"/>
                <a:gd name="T10" fmla="*/ 0 w 153"/>
                <a:gd name="T11" fmla="*/ 1 h 41"/>
                <a:gd name="T12" fmla="*/ 0 w 153"/>
                <a:gd name="T13" fmla="*/ 1 h 41"/>
                <a:gd name="T14" fmla="*/ 0 w 153"/>
                <a:gd name="T15" fmla="*/ 1 h 41"/>
                <a:gd name="T16" fmla="*/ 0 w 153"/>
                <a:gd name="T17" fmla="*/ 1 h 41"/>
                <a:gd name="T18" fmla="*/ 0 w 153"/>
                <a:gd name="T19" fmla="*/ 1 h 41"/>
                <a:gd name="T20" fmla="*/ 0 w 153"/>
                <a:gd name="T21" fmla="*/ 1 h 41"/>
                <a:gd name="T22" fmla="*/ 0 w 153"/>
                <a:gd name="T23" fmla="*/ 1 h 41"/>
                <a:gd name="T24" fmla="*/ 0 w 153"/>
                <a:gd name="T25" fmla="*/ 1 h 41"/>
                <a:gd name="T26" fmla="*/ 0 w 153"/>
                <a:gd name="T27" fmla="*/ 1 h 41"/>
                <a:gd name="T28" fmla="*/ 0 w 153"/>
                <a:gd name="T29" fmla="*/ 1 h 41"/>
                <a:gd name="T30" fmla="*/ 0 w 153"/>
                <a:gd name="T31" fmla="*/ 1 h 41"/>
                <a:gd name="T32" fmla="*/ 0 w 153"/>
                <a:gd name="T33" fmla="*/ 1 h 41"/>
                <a:gd name="T34" fmla="*/ 0 w 153"/>
                <a:gd name="T35" fmla="*/ 1 h 41"/>
                <a:gd name="T36" fmla="*/ 0 w 153"/>
                <a:gd name="T37" fmla="*/ 1 h 41"/>
                <a:gd name="T38" fmla="*/ 0 w 153"/>
                <a:gd name="T39" fmla="*/ 1 h 41"/>
                <a:gd name="T40" fmla="*/ 0 w 153"/>
                <a:gd name="T41" fmla="*/ 1 h 41"/>
                <a:gd name="T42" fmla="*/ 0 w 153"/>
                <a:gd name="T43" fmla="*/ 1 h 41"/>
                <a:gd name="T44" fmla="*/ 0 w 153"/>
                <a:gd name="T45" fmla="*/ 1 h 41"/>
                <a:gd name="T46" fmla="*/ 0 w 153"/>
                <a:gd name="T47" fmla="*/ 1 h 41"/>
                <a:gd name="T48" fmla="*/ 0 w 153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41">
                  <a:moveTo>
                    <a:pt x="153" y="0"/>
                  </a:moveTo>
                  <a:lnTo>
                    <a:pt x="153" y="10"/>
                  </a:lnTo>
                  <a:lnTo>
                    <a:pt x="149" y="17"/>
                  </a:lnTo>
                  <a:lnTo>
                    <a:pt x="142" y="22"/>
                  </a:lnTo>
                  <a:lnTo>
                    <a:pt x="133" y="26"/>
                  </a:lnTo>
                  <a:lnTo>
                    <a:pt x="123" y="29"/>
                  </a:lnTo>
                  <a:lnTo>
                    <a:pt x="115" y="31"/>
                  </a:lnTo>
                  <a:lnTo>
                    <a:pt x="105" y="33"/>
                  </a:lnTo>
                  <a:lnTo>
                    <a:pt x="98" y="37"/>
                  </a:lnTo>
                  <a:lnTo>
                    <a:pt x="81" y="40"/>
                  </a:lnTo>
                  <a:lnTo>
                    <a:pt x="66" y="40"/>
                  </a:lnTo>
                  <a:lnTo>
                    <a:pt x="52" y="41"/>
                  </a:lnTo>
                  <a:lnTo>
                    <a:pt x="38" y="40"/>
                  </a:lnTo>
                  <a:lnTo>
                    <a:pt x="25" y="38"/>
                  </a:lnTo>
                  <a:lnTo>
                    <a:pt x="14" y="36"/>
                  </a:lnTo>
                  <a:lnTo>
                    <a:pt x="6" y="31"/>
                  </a:lnTo>
                  <a:lnTo>
                    <a:pt x="0" y="26"/>
                  </a:lnTo>
                  <a:lnTo>
                    <a:pt x="31" y="29"/>
                  </a:lnTo>
                  <a:lnTo>
                    <a:pt x="56" y="29"/>
                  </a:lnTo>
                  <a:lnTo>
                    <a:pt x="79" y="26"/>
                  </a:lnTo>
                  <a:lnTo>
                    <a:pt x="97" y="22"/>
                  </a:lnTo>
                  <a:lnTo>
                    <a:pt x="114" y="17"/>
                  </a:lnTo>
                  <a:lnTo>
                    <a:pt x="128" y="12"/>
                  </a:lnTo>
                  <a:lnTo>
                    <a:pt x="140" y="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165">
              <a:extLst>
                <a:ext uri="{FF2B5EF4-FFF2-40B4-BE49-F238E27FC236}">
                  <a16:creationId xmlns:a16="http://schemas.microsoft.com/office/drawing/2014/main" id="{ED7DB96B-8FD3-400E-9903-6F464EF0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044"/>
              <a:ext cx="15" cy="13"/>
            </a:xfrm>
            <a:custGeom>
              <a:avLst/>
              <a:gdLst>
                <a:gd name="T0" fmla="*/ 1 w 30"/>
                <a:gd name="T1" fmla="*/ 1 h 25"/>
                <a:gd name="T2" fmla="*/ 1 w 30"/>
                <a:gd name="T3" fmla="*/ 1 h 25"/>
                <a:gd name="T4" fmla="*/ 1 w 30"/>
                <a:gd name="T5" fmla="*/ 1 h 25"/>
                <a:gd name="T6" fmla="*/ 1 w 30"/>
                <a:gd name="T7" fmla="*/ 1 h 25"/>
                <a:gd name="T8" fmla="*/ 0 w 30"/>
                <a:gd name="T9" fmla="*/ 1 h 25"/>
                <a:gd name="T10" fmla="*/ 0 w 30"/>
                <a:gd name="T11" fmla="*/ 0 h 25"/>
                <a:gd name="T12" fmla="*/ 1 w 30"/>
                <a:gd name="T13" fmla="*/ 1 h 25"/>
                <a:gd name="T14" fmla="*/ 1 w 30"/>
                <a:gd name="T15" fmla="*/ 1 h 25"/>
                <a:gd name="T16" fmla="*/ 1 w 30"/>
                <a:gd name="T17" fmla="*/ 1 h 25"/>
                <a:gd name="T18" fmla="*/ 1 w 30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5">
                  <a:moveTo>
                    <a:pt x="30" y="22"/>
                  </a:moveTo>
                  <a:lnTo>
                    <a:pt x="21" y="25"/>
                  </a:lnTo>
                  <a:lnTo>
                    <a:pt x="14" y="22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7" y="8"/>
                  </a:lnTo>
                  <a:lnTo>
                    <a:pt x="24" y="15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166">
              <a:extLst>
                <a:ext uri="{FF2B5EF4-FFF2-40B4-BE49-F238E27FC236}">
                  <a16:creationId xmlns:a16="http://schemas.microsoft.com/office/drawing/2014/main" id="{B14D9602-C2E7-4545-B0A9-598C2DC0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2052"/>
              <a:ext cx="41" cy="44"/>
            </a:xfrm>
            <a:custGeom>
              <a:avLst/>
              <a:gdLst>
                <a:gd name="T0" fmla="*/ 1 w 81"/>
                <a:gd name="T1" fmla="*/ 1 h 87"/>
                <a:gd name="T2" fmla="*/ 1 w 81"/>
                <a:gd name="T3" fmla="*/ 1 h 87"/>
                <a:gd name="T4" fmla="*/ 1 w 81"/>
                <a:gd name="T5" fmla="*/ 1 h 87"/>
                <a:gd name="T6" fmla="*/ 1 w 81"/>
                <a:gd name="T7" fmla="*/ 1 h 87"/>
                <a:gd name="T8" fmla="*/ 1 w 81"/>
                <a:gd name="T9" fmla="*/ 1 h 87"/>
                <a:gd name="T10" fmla="*/ 1 w 81"/>
                <a:gd name="T11" fmla="*/ 1 h 87"/>
                <a:gd name="T12" fmla="*/ 1 w 81"/>
                <a:gd name="T13" fmla="*/ 1 h 87"/>
                <a:gd name="T14" fmla="*/ 1 w 81"/>
                <a:gd name="T15" fmla="*/ 1 h 87"/>
                <a:gd name="T16" fmla="*/ 1 w 81"/>
                <a:gd name="T17" fmla="*/ 1 h 87"/>
                <a:gd name="T18" fmla="*/ 1 w 81"/>
                <a:gd name="T19" fmla="*/ 1 h 87"/>
                <a:gd name="T20" fmla="*/ 1 w 81"/>
                <a:gd name="T21" fmla="*/ 1 h 87"/>
                <a:gd name="T22" fmla="*/ 1 w 81"/>
                <a:gd name="T23" fmla="*/ 1 h 87"/>
                <a:gd name="T24" fmla="*/ 1 w 81"/>
                <a:gd name="T25" fmla="*/ 1 h 87"/>
                <a:gd name="T26" fmla="*/ 1 w 81"/>
                <a:gd name="T27" fmla="*/ 1 h 87"/>
                <a:gd name="T28" fmla="*/ 0 w 81"/>
                <a:gd name="T29" fmla="*/ 1 h 87"/>
                <a:gd name="T30" fmla="*/ 1 w 81"/>
                <a:gd name="T31" fmla="*/ 1 h 87"/>
                <a:gd name="T32" fmla="*/ 1 w 81"/>
                <a:gd name="T33" fmla="*/ 1 h 87"/>
                <a:gd name="T34" fmla="*/ 1 w 81"/>
                <a:gd name="T35" fmla="*/ 1 h 87"/>
                <a:gd name="T36" fmla="*/ 1 w 81"/>
                <a:gd name="T37" fmla="*/ 1 h 87"/>
                <a:gd name="T38" fmla="*/ 1 w 81"/>
                <a:gd name="T39" fmla="*/ 0 h 87"/>
                <a:gd name="T40" fmla="*/ 1 w 81"/>
                <a:gd name="T41" fmla="*/ 0 h 87"/>
                <a:gd name="T42" fmla="*/ 1 w 81"/>
                <a:gd name="T43" fmla="*/ 1 h 87"/>
                <a:gd name="T44" fmla="*/ 1 w 81"/>
                <a:gd name="T45" fmla="*/ 1 h 87"/>
                <a:gd name="T46" fmla="*/ 1 w 81"/>
                <a:gd name="T47" fmla="*/ 1 h 87"/>
                <a:gd name="T48" fmla="*/ 1 w 81"/>
                <a:gd name="T49" fmla="*/ 1 h 87"/>
                <a:gd name="T50" fmla="*/ 1 w 81"/>
                <a:gd name="T51" fmla="*/ 1 h 87"/>
                <a:gd name="T52" fmla="*/ 1 w 81"/>
                <a:gd name="T53" fmla="*/ 1 h 87"/>
                <a:gd name="T54" fmla="*/ 1 w 81"/>
                <a:gd name="T55" fmla="*/ 1 h 87"/>
                <a:gd name="T56" fmla="*/ 1 w 81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87">
                  <a:moveTo>
                    <a:pt x="81" y="48"/>
                  </a:moveTo>
                  <a:lnTo>
                    <a:pt x="72" y="49"/>
                  </a:lnTo>
                  <a:lnTo>
                    <a:pt x="65" y="47"/>
                  </a:lnTo>
                  <a:lnTo>
                    <a:pt x="58" y="42"/>
                  </a:lnTo>
                  <a:lnTo>
                    <a:pt x="52" y="35"/>
                  </a:lnTo>
                  <a:lnTo>
                    <a:pt x="46" y="28"/>
                  </a:lnTo>
                  <a:lnTo>
                    <a:pt x="41" y="21"/>
                  </a:lnTo>
                  <a:lnTo>
                    <a:pt x="35" y="14"/>
                  </a:lnTo>
                  <a:lnTo>
                    <a:pt x="28" y="10"/>
                  </a:lnTo>
                  <a:lnTo>
                    <a:pt x="24" y="28"/>
                  </a:lnTo>
                  <a:lnTo>
                    <a:pt x="23" y="48"/>
                  </a:lnTo>
                  <a:lnTo>
                    <a:pt x="24" y="68"/>
                  </a:lnTo>
                  <a:lnTo>
                    <a:pt x="25" y="87"/>
                  </a:lnTo>
                  <a:lnTo>
                    <a:pt x="9" y="77"/>
                  </a:lnTo>
                  <a:lnTo>
                    <a:pt x="0" y="59"/>
                  </a:lnTo>
                  <a:lnTo>
                    <a:pt x="2" y="37"/>
                  </a:lnTo>
                  <a:lnTo>
                    <a:pt x="13" y="10"/>
                  </a:lnTo>
                  <a:lnTo>
                    <a:pt x="21" y="12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6"/>
                  </a:lnTo>
                  <a:lnTo>
                    <a:pt x="46" y="12"/>
                  </a:lnTo>
                  <a:lnTo>
                    <a:pt x="52" y="19"/>
                  </a:lnTo>
                  <a:lnTo>
                    <a:pt x="59" y="26"/>
                  </a:lnTo>
                  <a:lnTo>
                    <a:pt x="65" y="31"/>
                  </a:lnTo>
                  <a:lnTo>
                    <a:pt x="70" y="38"/>
                  </a:lnTo>
                  <a:lnTo>
                    <a:pt x="76" y="44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167">
              <a:extLst>
                <a:ext uri="{FF2B5EF4-FFF2-40B4-BE49-F238E27FC236}">
                  <a16:creationId xmlns:a16="http://schemas.microsoft.com/office/drawing/2014/main" id="{7CE08280-8F9C-4BA4-88BE-C69084B9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2054"/>
              <a:ext cx="112" cy="53"/>
            </a:xfrm>
            <a:custGeom>
              <a:avLst/>
              <a:gdLst>
                <a:gd name="T0" fmla="*/ 1 w 224"/>
                <a:gd name="T1" fmla="*/ 0 h 107"/>
                <a:gd name="T2" fmla="*/ 1 w 224"/>
                <a:gd name="T3" fmla="*/ 0 h 107"/>
                <a:gd name="T4" fmla="*/ 1 w 224"/>
                <a:gd name="T5" fmla="*/ 0 h 107"/>
                <a:gd name="T6" fmla="*/ 1 w 224"/>
                <a:gd name="T7" fmla="*/ 0 h 107"/>
                <a:gd name="T8" fmla="*/ 1 w 224"/>
                <a:gd name="T9" fmla="*/ 0 h 107"/>
                <a:gd name="T10" fmla="*/ 1 w 224"/>
                <a:gd name="T11" fmla="*/ 0 h 107"/>
                <a:gd name="T12" fmla="*/ 1 w 224"/>
                <a:gd name="T13" fmla="*/ 0 h 107"/>
                <a:gd name="T14" fmla="*/ 1 w 224"/>
                <a:gd name="T15" fmla="*/ 0 h 107"/>
                <a:gd name="T16" fmla="*/ 1 w 224"/>
                <a:gd name="T17" fmla="*/ 0 h 107"/>
                <a:gd name="T18" fmla="*/ 1 w 224"/>
                <a:gd name="T19" fmla="*/ 0 h 107"/>
                <a:gd name="T20" fmla="*/ 1 w 224"/>
                <a:gd name="T21" fmla="*/ 0 h 107"/>
                <a:gd name="T22" fmla="*/ 1 w 224"/>
                <a:gd name="T23" fmla="*/ 0 h 107"/>
                <a:gd name="T24" fmla="*/ 1 w 224"/>
                <a:gd name="T25" fmla="*/ 0 h 107"/>
                <a:gd name="T26" fmla="*/ 1 w 224"/>
                <a:gd name="T27" fmla="*/ 0 h 107"/>
                <a:gd name="T28" fmla="*/ 1 w 224"/>
                <a:gd name="T29" fmla="*/ 0 h 107"/>
                <a:gd name="T30" fmla="*/ 1 w 224"/>
                <a:gd name="T31" fmla="*/ 0 h 107"/>
                <a:gd name="T32" fmla="*/ 1 w 224"/>
                <a:gd name="T33" fmla="*/ 0 h 107"/>
                <a:gd name="T34" fmla="*/ 1 w 224"/>
                <a:gd name="T35" fmla="*/ 0 h 107"/>
                <a:gd name="T36" fmla="*/ 1 w 224"/>
                <a:gd name="T37" fmla="*/ 0 h 107"/>
                <a:gd name="T38" fmla="*/ 1 w 224"/>
                <a:gd name="T39" fmla="*/ 0 h 107"/>
                <a:gd name="T40" fmla="*/ 1 w 224"/>
                <a:gd name="T41" fmla="*/ 0 h 107"/>
                <a:gd name="T42" fmla="*/ 1 w 224"/>
                <a:gd name="T43" fmla="*/ 0 h 107"/>
                <a:gd name="T44" fmla="*/ 1 w 224"/>
                <a:gd name="T45" fmla="*/ 0 h 107"/>
                <a:gd name="T46" fmla="*/ 1 w 224"/>
                <a:gd name="T47" fmla="*/ 0 h 107"/>
                <a:gd name="T48" fmla="*/ 1 w 224"/>
                <a:gd name="T49" fmla="*/ 0 h 107"/>
                <a:gd name="T50" fmla="*/ 1 w 224"/>
                <a:gd name="T51" fmla="*/ 0 h 107"/>
                <a:gd name="T52" fmla="*/ 1 w 224"/>
                <a:gd name="T53" fmla="*/ 0 h 107"/>
                <a:gd name="T54" fmla="*/ 1 w 224"/>
                <a:gd name="T55" fmla="*/ 0 h 107"/>
                <a:gd name="T56" fmla="*/ 1 w 224"/>
                <a:gd name="T57" fmla="*/ 0 h 107"/>
                <a:gd name="T58" fmla="*/ 1 w 224"/>
                <a:gd name="T59" fmla="*/ 0 h 107"/>
                <a:gd name="T60" fmla="*/ 1 w 224"/>
                <a:gd name="T61" fmla="*/ 0 h 107"/>
                <a:gd name="T62" fmla="*/ 1 w 224"/>
                <a:gd name="T63" fmla="*/ 0 h 107"/>
                <a:gd name="T64" fmla="*/ 1 w 224"/>
                <a:gd name="T65" fmla="*/ 0 h 107"/>
                <a:gd name="T66" fmla="*/ 1 w 224"/>
                <a:gd name="T67" fmla="*/ 0 h 107"/>
                <a:gd name="T68" fmla="*/ 1 w 224"/>
                <a:gd name="T69" fmla="*/ 0 h 107"/>
                <a:gd name="T70" fmla="*/ 1 w 224"/>
                <a:gd name="T71" fmla="*/ 0 h 107"/>
                <a:gd name="T72" fmla="*/ 0 w 224"/>
                <a:gd name="T73" fmla="*/ 0 h 107"/>
                <a:gd name="T74" fmla="*/ 1 w 224"/>
                <a:gd name="T75" fmla="*/ 0 h 107"/>
                <a:gd name="T76" fmla="*/ 1 w 224"/>
                <a:gd name="T77" fmla="*/ 0 h 107"/>
                <a:gd name="T78" fmla="*/ 1 w 224"/>
                <a:gd name="T79" fmla="*/ 0 h 107"/>
                <a:gd name="T80" fmla="*/ 1 w 224"/>
                <a:gd name="T81" fmla="*/ 0 h 107"/>
                <a:gd name="T82" fmla="*/ 1 w 224"/>
                <a:gd name="T83" fmla="*/ 0 h 107"/>
                <a:gd name="T84" fmla="*/ 1 w 224"/>
                <a:gd name="T85" fmla="*/ 0 h 107"/>
                <a:gd name="T86" fmla="*/ 1 w 224"/>
                <a:gd name="T87" fmla="*/ 0 h 107"/>
                <a:gd name="T88" fmla="*/ 1 w 224"/>
                <a:gd name="T89" fmla="*/ 0 h 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4" h="107">
                  <a:moveTo>
                    <a:pt x="84" y="91"/>
                  </a:moveTo>
                  <a:lnTo>
                    <a:pt x="89" y="88"/>
                  </a:lnTo>
                  <a:lnTo>
                    <a:pt x="98" y="87"/>
                  </a:lnTo>
                  <a:lnTo>
                    <a:pt x="107" y="87"/>
                  </a:lnTo>
                  <a:lnTo>
                    <a:pt x="117" y="86"/>
                  </a:lnTo>
                  <a:lnTo>
                    <a:pt x="127" y="84"/>
                  </a:lnTo>
                  <a:lnTo>
                    <a:pt x="138" y="83"/>
                  </a:lnTo>
                  <a:lnTo>
                    <a:pt x="147" y="80"/>
                  </a:lnTo>
                  <a:lnTo>
                    <a:pt x="155" y="76"/>
                  </a:lnTo>
                  <a:lnTo>
                    <a:pt x="166" y="72"/>
                  </a:lnTo>
                  <a:lnTo>
                    <a:pt x="177" y="67"/>
                  </a:lnTo>
                  <a:lnTo>
                    <a:pt x="186" y="65"/>
                  </a:lnTo>
                  <a:lnTo>
                    <a:pt x="194" y="60"/>
                  </a:lnTo>
                  <a:lnTo>
                    <a:pt x="203" y="59"/>
                  </a:lnTo>
                  <a:lnTo>
                    <a:pt x="210" y="58"/>
                  </a:lnTo>
                  <a:lnTo>
                    <a:pt x="217" y="58"/>
                  </a:lnTo>
                  <a:lnTo>
                    <a:pt x="224" y="60"/>
                  </a:lnTo>
                  <a:lnTo>
                    <a:pt x="221" y="62"/>
                  </a:lnTo>
                  <a:lnTo>
                    <a:pt x="214" y="66"/>
                  </a:lnTo>
                  <a:lnTo>
                    <a:pt x="204" y="70"/>
                  </a:lnTo>
                  <a:lnTo>
                    <a:pt x="190" y="77"/>
                  </a:lnTo>
                  <a:lnTo>
                    <a:pt x="173" y="83"/>
                  </a:lnTo>
                  <a:lnTo>
                    <a:pt x="155" y="90"/>
                  </a:lnTo>
                  <a:lnTo>
                    <a:pt x="134" y="94"/>
                  </a:lnTo>
                  <a:lnTo>
                    <a:pt x="113" y="98"/>
                  </a:lnTo>
                  <a:lnTo>
                    <a:pt x="106" y="101"/>
                  </a:lnTo>
                  <a:lnTo>
                    <a:pt x="99" y="102"/>
                  </a:lnTo>
                  <a:lnTo>
                    <a:pt x="92" y="104"/>
                  </a:lnTo>
                  <a:lnTo>
                    <a:pt x="82" y="107"/>
                  </a:lnTo>
                  <a:lnTo>
                    <a:pt x="75" y="97"/>
                  </a:lnTo>
                  <a:lnTo>
                    <a:pt x="65" y="84"/>
                  </a:lnTo>
                  <a:lnTo>
                    <a:pt x="53" y="70"/>
                  </a:lnTo>
                  <a:lnTo>
                    <a:pt x="40" y="55"/>
                  </a:lnTo>
                  <a:lnTo>
                    <a:pt x="28" y="39"/>
                  </a:lnTo>
                  <a:lnTo>
                    <a:pt x="16" y="24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3" y="10"/>
                  </a:lnTo>
                  <a:lnTo>
                    <a:pt x="36" y="24"/>
                  </a:lnTo>
                  <a:lnTo>
                    <a:pt x="47" y="39"/>
                  </a:lnTo>
                  <a:lnTo>
                    <a:pt x="58" y="56"/>
                  </a:lnTo>
                  <a:lnTo>
                    <a:pt x="68" y="72"/>
                  </a:lnTo>
                  <a:lnTo>
                    <a:pt x="77" y="84"/>
                  </a:lnTo>
                  <a:lnTo>
                    <a:pt x="8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168">
              <a:extLst>
                <a:ext uri="{FF2B5EF4-FFF2-40B4-BE49-F238E27FC236}">
                  <a16:creationId xmlns:a16="http://schemas.microsoft.com/office/drawing/2014/main" id="{B0A288BB-D174-4AD3-8399-49C98777F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2065"/>
              <a:ext cx="67" cy="95"/>
            </a:xfrm>
            <a:custGeom>
              <a:avLst/>
              <a:gdLst>
                <a:gd name="T0" fmla="*/ 1 w 133"/>
                <a:gd name="T1" fmla="*/ 0 h 189"/>
                <a:gd name="T2" fmla="*/ 1 w 133"/>
                <a:gd name="T3" fmla="*/ 1 h 189"/>
                <a:gd name="T4" fmla="*/ 1 w 133"/>
                <a:gd name="T5" fmla="*/ 1 h 189"/>
                <a:gd name="T6" fmla="*/ 1 w 133"/>
                <a:gd name="T7" fmla="*/ 1 h 189"/>
                <a:gd name="T8" fmla="*/ 1 w 133"/>
                <a:gd name="T9" fmla="*/ 1 h 189"/>
                <a:gd name="T10" fmla="*/ 1 w 133"/>
                <a:gd name="T11" fmla="*/ 1 h 189"/>
                <a:gd name="T12" fmla="*/ 1 w 133"/>
                <a:gd name="T13" fmla="*/ 1 h 189"/>
                <a:gd name="T14" fmla="*/ 1 w 133"/>
                <a:gd name="T15" fmla="*/ 1 h 189"/>
                <a:gd name="T16" fmla="*/ 1 w 133"/>
                <a:gd name="T17" fmla="*/ 1 h 189"/>
                <a:gd name="T18" fmla="*/ 1 w 133"/>
                <a:gd name="T19" fmla="*/ 1 h 189"/>
                <a:gd name="T20" fmla="*/ 1 w 133"/>
                <a:gd name="T21" fmla="*/ 1 h 189"/>
                <a:gd name="T22" fmla="*/ 1 w 133"/>
                <a:gd name="T23" fmla="*/ 1 h 189"/>
                <a:gd name="T24" fmla="*/ 1 w 133"/>
                <a:gd name="T25" fmla="*/ 1 h 189"/>
                <a:gd name="T26" fmla="*/ 1 w 133"/>
                <a:gd name="T27" fmla="*/ 1 h 189"/>
                <a:gd name="T28" fmla="*/ 1 w 133"/>
                <a:gd name="T29" fmla="*/ 1 h 189"/>
                <a:gd name="T30" fmla="*/ 1 w 133"/>
                <a:gd name="T31" fmla="*/ 1 h 189"/>
                <a:gd name="T32" fmla="*/ 1 w 133"/>
                <a:gd name="T33" fmla="*/ 1 h 189"/>
                <a:gd name="T34" fmla="*/ 1 w 133"/>
                <a:gd name="T35" fmla="*/ 1 h 189"/>
                <a:gd name="T36" fmla="*/ 1 w 133"/>
                <a:gd name="T37" fmla="*/ 1 h 189"/>
                <a:gd name="T38" fmla="*/ 1 w 133"/>
                <a:gd name="T39" fmla="*/ 1 h 189"/>
                <a:gd name="T40" fmla="*/ 1 w 133"/>
                <a:gd name="T41" fmla="*/ 1 h 189"/>
                <a:gd name="T42" fmla="*/ 1 w 133"/>
                <a:gd name="T43" fmla="*/ 1 h 189"/>
                <a:gd name="T44" fmla="*/ 1 w 133"/>
                <a:gd name="T45" fmla="*/ 1 h 189"/>
                <a:gd name="T46" fmla="*/ 1 w 133"/>
                <a:gd name="T47" fmla="*/ 1 h 189"/>
                <a:gd name="T48" fmla="*/ 0 w 133"/>
                <a:gd name="T49" fmla="*/ 1 h 189"/>
                <a:gd name="T50" fmla="*/ 1 w 133"/>
                <a:gd name="T51" fmla="*/ 1 h 189"/>
                <a:gd name="T52" fmla="*/ 1 w 133"/>
                <a:gd name="T53" fmla="*/ 1 h 189"/>
                <a:gd name="T54" fmla="*/ 1 w 133"/>
                <a:gd name="T55" fmla="*/ 1 h 189"/>
                <a:gd name="T56" fmla="*/ 1 w 133"/>
                <a:gd name="T57" fmla="*/ 1 h 189"/>
                <a:gd name="T58" fmla="*/ 1 w 133"/>
                <a:gd name="T59" fmla="*/ 1 h 189"/>
                <a:gd name="T60" fmla="*/ 1 w 133"/>
                <a:gd name="T61" fmla="*/ 1 h 189"/>
                <a:gd name="T62" fmla="*/ 1 w 133"/>
                <a:gd name="T63" fmla="*/ 1 h 189"/>
                <a:gd name="T64" fmla="*/ 1 w 133"/>
                <a:gd name="T65" fmla="*/ 1 h 189"/>
                <a:gd name="T66" fmla="*/ 1 w 133"/>
                <a:gd name="T67" fmla="*/ 1 h 189"/>
                <a:gd name="T68" fmla="*/ 1 w 133"/>
                <a:gd name="T69" fmla="*/ 1 h 189"/>
                <a:gd name="T70" fmla="*/ 1 w 133"/>
                <a:gd name="T71" fmla="*/ 1 h 189"/>
                <a:gd name="T72" fmla="*/ 1 w 133"/>
                <a:gd name="T73" fmla="*/ 0 h 189"/>
                <a:gd name="T74" fmla="*/ 1 w 133"/>
                <a:gd name="T75" fmla="*/ 0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3" h="189">
                  <a:moveTo>
                    <a:pt x="123" y="0"/>
                  </a:moveTo>
                  <a:lnTo>
                    <a:pt x="124" y="20"/>
                  </a:lnTo>
                  <a:lnTo>
                    <a:pt x="129" y="41"/>
                  </a:lnTo>
                  <a:lnTo>
                    <a:pt x="131" y="62"/>
                  </a:lnTo>
                  <a:lnTo>
                    <a:pt x="133" y="81"/>
                  </a:lnTo>
                  <a:lnTo>
                    <a:pt x="133" y="101"/>
                  </a:lnTo>
                  <a:lnTo>
                    <a:pt x="130" y="118"/>
                  </a:lnTo>
                  <a:lnTo>
                    <a:pt x="122" y="133"/>
                  </a:lnTo>
                  <a:lnTo>
                    <a:pt x="109" y="147"/>
                  </a:lnTo>
                  <a:lnTo>
                    <a:pt x="97" y="154"/>
                  </a:lnTo>
                  <a:lnTo>
                    <a:pt x="84" y="160"/>
                  </a:lnTo>
                  <a:lnTo>
                    <a:pt x="76" y="164"/>
                  </a:lnTo>
                  <a:lnTo>
                    <a:pt x="67" y="168"/>
                  </a:lnTo>
                  <a:lnTo>
                    <a:pt x="60" y="171"/>
                  </a:lnTo>
                  <a:lnTo>
                    <a:pt x="56" y="172"/>
                  </a:lnTo>
                  <a:lnTo>
                    <a:pt x="52" y="174"/>
                  </a:lnTo>
                  <a:lnTo>
                    <a:pt x="49" y="174"/>
                  </a:lnTo>
                  <a:lnTo>
                    <a:pt x="45" y="175"/>
                  </a:lnTo>
                  <a:lnTo>
                    <a:pt x="39" y="176"/>
                  </a:lnTo>
                  <a:lnTo>
                    <a:pt x="32" y="179"/>
                  </a:lnTo>
                  <a:lnTo>
                    <a:pt x="24" y="182"/>
                  </a:lnTo>
                  <a:lnTo>
                    <a:pt x="15" y="186"/>
                  </a:lnTo>
                  <a:lnTo>
                    <a:pt x="8" y="188"/>
                  </a:lnTo>
                  <a:lnTo>
                    <a:pt x="3" y="189"/>
                  </a:lnTo>
                  <a:lnTo>
                    <a:pt x="0" y="188"/>
                  </a:lnTo>
                  <a:lnTo>
                    <a:pt x="4" y="181"/>
                  </a:lnTo>
                  <a:lnTo>
                    <a:pt x="15" y="174"/>
                  </a:lnTo>
                  <a:lnTo>
                    <a:pt x="28" y="167"/>
                  </a:lnTo>
                  <a:lnTo>
                    <a:pt x="45" y="158"/>
                  </a:lnTo>
                  <a:lnTo>
                    <a:pt x="62" y="150"/>
                  </a:lnTo>
                  <a:lnTo>
                    <a:pt x="78" y="139"/>
                  </a:lnTo>
                  <a:lnTo>
                    <a:pt x="92" y="127"/>
                  </a:lnTo>
                  <a:lnTo>
                    <a:pt x="102" y="113"/>
                  </a:lnTo>
                  <a:lnTo>
                    <a:pt x="108" y="85"/>
                  </a:lnTo>
                  <a:lnTo>
                    <a:pt x="112" y="56"/>
                  </a:lnTo>
                  <a:lnTo>
                    <a:pt x="115" y="28"/>
                  </a:lnTo>
                  <a:lnTo>
                    <a:pt x="115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169">
              <a:extLst>
                <a:ext uri="{FF2B5EF4-FFF2-40B4-BE49-F238E27FC236}">
                  <a16:creationId xmlns:a16="http://schemas.microsoft.com/office/drawing/2014/main" id="{3EA109F8-FFEC-40F3-AA68-F45A50AB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2068"/>
              <a:ext cx="61" cy="67"/>
            </a:xfrm>
            <a:custGeom>
              <a:avLst/>
              <a:gdLst>
                <a:gd name="T0" fmla="*/ 0 w 124"/>
                <a:gd name="T1" fmla="*/ 1 h 133"/>
                <a:gd name="T2" fmla="*/ 0 w 124"/>
                <a:gd name="T3" fmla="*/ 1 h 133"/>
                <a:gd name="T4" fmla="*/ 0 w 124"/>
                <a:gd name="T5" fmla="*/ 1 h 133"/>
                <a:gd name="T6" fmla="*/ 0 w 124"/>
                <a:gd name="T7" fmla="*/ 1 h 133"/>
                <a:gd name="T8" fmla="*/ 0 w 124"/>
                <a:gd name="T9" fmla="*/ 1 h 133"/>
                <a:gd name="T10" fmla="*/ 0 w 124"/>
                <a:gd name="T11" fmla="*/ 1 h 133"/>
                <a:gd name="T12" fmla="*/ 0 w 124"/>
                <a:gd name="T13" fmla="*/ 1 h 133"/>
                <a:gd name="T14" fmla="*/ 0 w 124"/>
                <a:gd name="T15" fmla="*/ 1 h 133"/>
                <a:gd name="T16" fmla="*/ 0 w 124"/>
                <a:gd name="T17" fmla="*/ 1 h 133"/>
                <a:gd name="T18" fmla="*/ 0 w 124"/>
                <a:gd name="T19" fmla="*/ 1 h 133"/>
                <a:gd name="T20" fmla="*/ 0 w 124"/>
                <a:gd name="T21" fmla="*/ 1 h 133"/>
                <a:gd name="T22" fmla="*/ 0 w 124"/>
                <a:gd name="T23" fmla="*/ 1 h 133"/>
                <a:gd name="T24" fmla="*/ 0 w 124"/>
                <a:gd name="T25" fmla="*/ 1 h 133"/>
                <a:gd name="T26" fmla="*/ 0 w 124"/>
                <a:gd name="T27" fmla="*/ 1 h 133"/>
                <a:gd name="T28" fmla="*/ 0 w 124"/>
                <a:gd name="T29" fmla="*/ 1 h 133"/>
                <a:gd name="T30" fmla="*/ 0 w 124"/>
                <a:gd name="T31" fmla="*/ 1 h 133"/>
                <a:gd name="T32" fmla="*/ 0 w 124"/>
                <a:gd name="T33" fmla="*/ 1 h 133"/>
                <a:gd name="T34" fmla="*/ 0 w 124"/>
                <a:gd name="T35" fmla="*/ 1 h 133"/>
                <a:gd name="T36" fmla="*/ 0 w 124"/>
                <a:gd name="T37" fmla="*/ 1 h 133"/>
                <a:gd name="T38" fmla="*/ 0 w 124"/>
                <a:gd name="T39" fmla="*/ 1 h 133"/>
                <a:gd name="T40" fmla="*/ 0 w 124"/>
                <a:gd name="T41" fmla="*/ 0 h 133"/>
                <a:gd name="T42" fmla="*/ 0 w 124"/>
                <a:gd name="T43" fmla="*/ 1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133">
                  <a:moveTo>
                    <a:pt x="12" y="2"/>
                  </a:moveTo>
                  <a:lnTo>
                    <a:pt x="24" y="19"/>
                  </a:lnTo>
                  <a:lnTo>
                    <a:pt x="37" y="35"/>
                  </a:lnTo>
                  <a:lnTo>
                    <a:pt x="51" y="50"/>
                  </a:lnTo>
                  <a:lnTo>
                    <a:pt x="66" y="65"/>
                  </a:lnTo>
                  <a:lnTo>
                    <a:pt x="80" y="79"/>
                  </a:lnTo>
                  <a:lnTo>
                    <a:pt x="94" y="95"/>
                  </a:lnTo>
                  <a:lnTo>
                    <a:pt x="110" y="110"/>
                  </a:lnTo>
                  <a:lnTo>
                    <a:pt x="124" y="127"/>
                  </a:lnTo>
                  <a:lnTo>
                    <a:pt x="121" y="131"/>
                  </a:lnTo>
                  <a:lnTo>
                    <a:pt x="115" y="133"/>
                  </a:lnTo>
                  <a:lnTo>
                    <a:pt x="108" y="133"/>
                  </a:lnTo>
                  <a:lnTo>
                    <a:pt x="101" y="133"/>
                  </a:lnTo>
                  <a:lnTo>
                    <a:pt x="87" y="116"/>
                  </a:lnTo>
                  <a:lnTo>
                    <a:pt x="73" y="99"/>
                  </a:lnTo>
                  <a:lnTo>
                    <a:pt x="58" y="84"/>
                  </a:lnTo>
                  <a:lnTo>
                    <a:pt x="44" y="68"/>
                  </a:lnTo>
                  <a:lnTo>
                    <a:pt x="31" y="53"/>
                  </a:lnTo>
                  <a:lnTo>
                    <a:pt x="19" y="36"/>
                  </a:lnTo>
                  <a:lnTo>
                    <a:pt x="9" y="19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170">
              <a:extLst>
                <a:ext uri="{FF2B5EF4-FFF2-40B4-BE49-F238E27FC236}">
                  <a16:creationId xmlns:a16="http://schemas.microsoft.com/office/drawing/2014/main" id="{3FE5CDB4-0298-4ADE-93CA-7E303FE5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087"/>
              <a:ext cx="23" cy="142"/>
            </a:xfrm>
            <a:custGeom>
              <a:avLst/>
              <a:gdLst>
                <a:gd name="T0" fmla="*/ 0 w 48"/>
                <a:gd name="T1" fmla="*/ 1 h 283"/>
                <a:gd name="T2" fmla="*/ 0 w 48"/>
                <a:gd name="T3" fmla="*/ 1 h 283"/>
                <a:gd name="T4" fmla="*/ 0 w 48"/>
                <a:gd name="T5" fmla="*/ 1 h 283"/>
                <a:gd name="T6" fmla="*/ 0 w 48"/>
                <a:gd name="T7" fmla="*/ 1 h 283"/>
                <a:gd name="T8" fmla="*/ 0 w 48"/>
                <a:gd name="T9" fmla="*/ 1 h 283"/>
                <a:gd name="T10" fmla="*/ 0 w 48"/>
                <a:gd name="T11" fmla="*/ 1 h 283"/>
                <a:gd name="T12" fmla="*/ 0 w 48"/>
                <a:gd name="T13" fmla="*/ 1 h 283"/>
                <a:gd name="T14" fmla="*/ 0 w 48"/>
                <a:gd name="T15" fmla="*/ 1 h 283"/>
                <a:gd name="T16" fmla="*/ 0 w 48"/>
                <a:gd name="T17" fmla="*/ 1 h 283"/>
                <a:gd name="T18" fmla="*/ 0 w 48"/>
                <a:gd name="T19" fmla="*/ 1 h 283"/>
                <a:gd name="T20" fmla="*/ 0 w 48"/>
                <a:gd name="T21" fmla="*/ 1 h 283"/>
                <a:gd name="T22" fmla="*/ 0 w 48"/>
                <a:gd name="T23" fmla="*/ 1 h 283"/>
                <a:gd name="T24" fmla="*/ 0 w 48"/>
                <a:gd name="T25" fmla="*/ 1 h 283"/>
                <a:gd name="T26" fmla="*/ 0 w 48"/>
                <a:gd name="T27" fmla="*/ 0 h 283"/>
                <a:gd name="T28" fmla="*/ 0 w 48"/>
                <a:gd name="T29" fmla="*/ 1 h 283"/>
                <a:gd name="T30" fmla="*/ 0 w 48"/>
                <a:gd name="T31" fmla="*/ 1 h 283"/>
                <a:gd name="T32" fmla="*/ 0 w 48"/>
                <a:gd name="T33" fmla="*/ 1 h 283"/>
                <a:gd name="T34" fmla="*/ 0 w 48"/>
                <a:gd name="T35" fmla="*/ 1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283">
                  <a:moveTo>
                    <a:pt x="48" y="21"/>
                  </a:moveTo>
                  <a:lnTo>
                    <a:pt x="44" y="82"/>
                  </a:lnTo>
                  <a:lnTo>
                    <a:pt x="34" y="150"/>
                  </a:lnTo>
                  <a:lnTo>
                    <a:pt x="27" y="222"/>
                  </a:lnTo>
                  <a:lnTo>
                    <a:pt x="27" y="283"/>
                  </a:lnTo>
                  <a:lnTo>
                    <a:pt x="3" y="234"/>
                  </a:lnTo>
                  <a:lnTo>
                    <a:pt x="0" y="204"/>
                  </a:lnTo>
                  <a:lnTo>
                    <a:pt x="3" y="174"/>
                  </a:lnTo>
                  <a:lnTo>
                    <a:pt x="10" y="145"/>
                  </a:lnTo>
                  <a:lnTo>
                    <a:pt x="17" y="117"/>
                  </a:lnTo>
                  <a:lnTo>
                    <a:pt x="25" y="87"/>
                  </a:lnTo>
                  <a:lnTo>
                    <a:pt x="32" y="59"/>
                  </a:lnTo>
                  <a:lnTo>
                    <a:pt x="38" y="30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171">
              <a:extLst>
                <a:ext uri="{FF2B5EF4-FFF2-40B4-BE49-F238E27FC236}">
                  <a16:creationId xmlns:a16="http://schemas.microsoft.com/office/drawing/2014/main" id="{2F4607B2-7561-4530-B55A-DF9648EF3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066"/>
              <a:ext cx="44" cy="191"/>
            </a:xfrm>
            <a:custGeom>
              <a:avLst/>
              <a:gdLst>
                <a:gd name="T0" fmla="*/ 1 w 88"/>
                <a:gd name="T1" fmla="*/ 0 h 383"/>
                <a:gd name="T2" fmla="*/ 1 w 88"/>
                <a:gd name="T3" fmla="*/ 0 h 383"/>
                <a:gd name="T4" fmla="*/ 1 w 88"/>
                <a:gd name="T5" fmla="*/ 0 h 383"/>
                <a:gd name="T6" fmla="*/ 1 w 88"/>
                <a:gd name="T7" fmla="*/ 0 h 383"/>
                <a:gd name="T8" fmla="*/ 1 w 88"/>
                <a:gd name="T9" fmla="*/ 0 h 383"/>
                <a:gd name="T10" fmla="*/ 1 w 88"/>
                <a:gd name="T11" fmla="*/ 0 h 383"/>
                <a:gd name="T12" fmla="*/ 1 w 88"/>
                <a:gd name="T13" fmla="*/ 0 h 383"/>
                <a:gd name="T14" fmla="*/ 1 w 88"/>
                <a:gd name="T15" fmla="*/ 0 h 383"/>
                <a:gd name="T16" fmla="*/ 1 w 88"/>
                <a:gd name="T17" fmla="*/ 0 h 383"/>
                <a:gd name="T18" fmla="*/ 1 w 88"/>
                <a:gd name="T19" fmla="*/ 0 h 383"/>
                <a:gd name="T20" fmla="*/ 1 w 88"/>
                <a:gd name="T21" fmla="*/ 0 h 383"/>
                <a:gd name="T22" fmla="*/ 1 w 88"/>
                <a:gd name="T23" fmla="*/ 0 h 383"/>
                <a:gd name="T24" fmla="*/ 1 w 88"/>
                <a:gd name="T25" fmla="*/ 0 h 383"/>
                <a:gd name="T26" fmla="*/ 1 w 88"/>
                <a:gd name="T27" fmla="*/ 0 h 383"/>
                <a:gd name="T28" fmla="*/ 1 w 88"/>
                <a:gd name="T29" fmla="*/ 0 h 383"/>
                <a:gd name="T30" fmla="*/ 0 w 88"/>
                <a:gd name="T31" fmla="*/ 0 h 383"/>
                <a:gd name="T32" fmla="*/ 1 w 88"/>
                <a:gd name="T33" fmla="*/ 0 h 383"/>
                <a:gd name="T34" fmla="*/ 1 w 88"/>
                <a:gd name="T35" fmla="*/ 0 h 383"/>
                <a:gd name="T36" fmla="*/ 1 w 88"/>
                <a:gd name="T37" fmla="*/ 0 h 383"/>
                <a:gd name="T38" fmla="*/ 1 w 88"/>
                <a:gd name="T39" fmla="*/ 0 h 383"/>
                <a:gd name="T40" fmla="*/ 1 w 88"/>
                <a:gd name="T41" fmla="*/ 0 h 383"/>
                <a:gd name="T42" fmla="*/ 1 w 88"/>
                <a:gd name="T43" fmla="*/ 0 h 383"/>
                <a:gd name="T44" fmla="*/ 1 w 88"/>
                <a:gd name="T45" fmla="*/ 0 h 383"/>
                <a:gd name="T46" fmla="*/ 1 w 88"/>
                <a:gd name="T47" fmla="*/ 0 h 3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" h="383">
                  <a:moveTo>
                    <a:pt x="43" y="110"/>
                  </a:moveTo>
                  <a:lnTo>
                    <a:pt x="52" y="133"/>
                  </a:lnTo>
                  <a:lnTo>
                    <a:pt x="57" y="159"/>
                  </a:lnTo>
                  <a:lnTo>
                    <a:pt x="63" y="185"/>
                  </a:lnTo>
                  <a:lnTo>
                    <a:pt x="66" y="211"/>
                  </a:lnTo>
                  <a:lnTo>
                    <a:pt x="70" y="237"/>
                  </a:lnTo>
                  <a:lnTo>
                    <a:pt x="74" y="264"/>
                  </a:lnTo>
                  <a:lnTo>
                    <a:pt x="80" y="289"/>
                  </a:lnTo>
                  <a:lnTo>
                    <a:pt x="88" y="313"/>
                  </a:lnTo>
                  <a:lnTo>
                    <a:pt x="85" y="369"/>
                  </a:lnTo>
                  <a:lnTo>
                    <a:pt x="57" y="383"/>
                  </a:lnTo>
                  <a:lnTo>
                    <a:pt x="62" y="335"/>
                  </a:lnTo>
                  <a:lnTo>
                    <a:pt x="59" y="289"/>
                  </a:lnTo>
                  <a:lnTo>
                    <a:pt x="53" y="241"/>
                  </a:lnTo>
                  <a:lnTo>
                    <a:pt x="53" y="194"/>
                  </a:lnTo>
                  <a:lnTo>
                    <a:pt x="0" y="0"/>
                  </a:lnTo>
                  <a:lnTo>
                    <a:pt x="6" y="5"/>
                  </a:lnTo>
                  <a:lnTo>
                    <a:pt x="13" y="16"/>
                  </a:lnTo>
                  <a:lnTo>
                    <a:pt x="18" y="33"/>
                  </a:lnTo>
                  <a:lnTo>
                    <a:pt x="24" y="52"/>
                  </a:lnTo>
                  <a:lnTo>
                    <a:pt x="29" y="72"/>
                  </a:lnTo>
                  <a:lnTo>
                    <a:pt x="35" y="89"/>
                  </a:lnTo>
                  <a:lnTo>
                    <a:pt x="39" y="103"/>
                  </a:lnTo>
                  <a:lnTo>
                    <a:pt x="4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172">
              <a:extLst>
                <a:ext uri="{FF2B5EF4-FFF2-40B4-BE49-F238E27FC236}">
                  <a16:creationId xmlns:a16="http://schemas.microsoft.com/office/drawing/2014/main" id="{1696F4E5-CB3E-4D8D-BB68-4E260611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" y="2093"/>
              <a:ext cx="26" cy="13"/>
            </a:xfrm>
            <a:custGeom>
              <a:avLst/>
              <a:gdLst>
                <a:gd name="T0" fmla="*/ 1 w 52"/>
                <a:gd name="T1" fmla="*/ 0 h 26"/>
                <a:gd name="T2" fmla="*/ 1 w 52"/>
                <a:gd name="T3" fmla="*/ 1 h 26"/>
                <a:gd name="T4" fmla="*/ 1 w 52"/>
                <a:gd name="T5" fmla="*/ 1 h 26"/>
                <a:gd name="T6" fmla="*/ 1 w 52"/>
                <a:gd name="T7" fmla="*/ 1 h 26"/>
                <a:gd name="T8" fmla="*/ 1 w 52"/>
                <a:gd name="T9" fmla="*/ 1 h 26"/>
                <a:gd name="T10" fmla="*/ 0 w 52"/>
                <a:gd name="T11" fmla="*/ 1 h 26"/>
                <a:gd name="T12" fmla="*/ 1 w 52"/>
                <a:gd name="T13" fmla="*/ 1 h 26"/>
                <a:gd name="T14" fmla="*/ 1 w 52"/>
                <a:gd name="T15" fmla="*/ 1 h 26"/>
                <a:gd name="T16" fmla="*/ 1 w 52"/>
                <a:gd name="T17" fmla="*/ 1 h 26"/>
                <a:gd name="T18" fmla="*/ 1 w 52"/>
                <a:gd name="T19" fmla="*/ 1 h 26"/>
                <a:gd name="T20" fmla="*/ 1 w 52"/>
                <a:gd name="T21" fmla="*/ 1 h 26"/>
                <a:gd name="T22" fmla="*/ 1 w 52"/>
                <a:gd name="T23" fmla="*/ 1 h 26"/>
                <a:gd name="T24" fmla="*/ 1 w 52"/>
                <a:gd name="T25" fmla="*/ 0 h 26"/>
                <a:gd name="T26" fmla="*/ 1 w 52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26">
                  <a:moveTo>
                    <a:pt x="52" y="0"/>
                  </a:moveTo>
                  <a:lnTo>
                    <a:pt x="50" y="5"/>
                  </a:lnTo>
                  <a:lnTo>
                    <a:pt x="43" y="9"/>
                  </a:lnTo>
                  <a:lnTo>
                    <a:pt x="35" y="14"/>
                  </a:lnTo>
                  <a:lnTo>
                    <a:pt x="29" y="16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7" y="18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29" y="5"/>
                  </a:lnTo>
                  <a:lnTo>
                    <a:pt x="38" y="1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173">
              <a:extLst>
                <a:ext uri="{FF2B5EF4-FFF2-40B4-BE49-F238E27FC236}">
                  <a16:creationId xmlns:a16="http://schemas.microsoft.com/office/drawing/2014/main" id="{454DECCC-4E68-42A6-AC1E-81B61932C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2119"/>
              <a:ext cx="68" cy="31"/>
            </a:xfrm>
            <a:custGeom>
              <a:avLst/>
              <a:gdLst>
                <a:gd name="T0" fmla="*/ 1 w 136"/>
                <a:gd name="T1" fmla="*/ 1 h 62"/>
                <a:gd name="T2" fmla="*/ 1 w 136"/>
                <a:gd name="T3" fmla="*/ 1 h 62"/>
                <a:gd name="T4" fmla="*/ 1 w 136"/>
                <a:gd name="T5" fmla="*/ 1 h 62"/>
                <a:gd name="T6" fmla="*/ 1 w 136"/>
                <a:gd name="T7" fmla="*/ 1 h 62"/>
                <a:gd name="T8" fmla="*/ 1 w 136"/>
                <a:gd name="T9" fmla="*/ 1 h 62"/>
                <a:gd name="T10" fmla="*/ 1 w 136"/>
                <a:gd name="T11" fmla="*/ 1 h 62"/>
                <a:gd name="T12" fmla="*/ 1 w 136"/>
                <a:gd name="T13" fmla="*/ 1 h 62"/>
                <a:gd name="T14" fmla="*/ 1 w 136"/>
                <a:gd name="T15" fmla="*/ 1 h 62"/>
                <a:gd name="T16" fmla="*/ 1 w 136"/>
                <a:gd name="T17" fmla="*/ 1 h 62"/>
                <a:gd name="T18" fmla="*/ 1 w 136"/>
                <a:gd name="T19" fmla="*/ 1 h 62"/>
                <a:gd name="T20" fmla="*/ 1 w 136"/>
                <a:gd name="T21" fmla="*/ 1 h 62"/>
                <a:gd name="T22" fmla="*/ 1 w 136"/>
                <a:gd name="T23" fmla="*/ 1 h 62"/>
                <a:gd name="T24" fmla="*/ 1 w 136"/>
                <a:gd name="T25" fmla="*/ 1 h 62"/>
                <a:gd name="T26" fmla="*/ 1 w 136"/>
                <a:gd name="T27" fmla="*/ 1 h 62"/>
                <a:gd name="T28" fmla="*/ 1 w 136"/>
                <a:gd name="T29" fmla="*/ 1 h 62"/>
                <a:gd name="T30" fmla="*/ 1 w 136"/>
                <a:gd name="T31" fmla="*/ 1 h 62"/>
                <a:gd name="T32" fmla="*/ 1 w 136"/>
                <a:gd name="T33" fmla="*/ 1 h 62"/>
                <a:gd name="T34" fmla="*/ 1 w 136"/>
                <a:gd name="T35" fmla="*/ 1 h 62"/>
                <a:gd name="T36" fmla="*/ 1 w 136"/>
                <a:gd name="T37" fmla="*/ 1 h 62"/>
                <a:gd name="T38" fmla="*/ 1 w 136"/>
                <a:gd name="T39" fmla="*/ 1 h 62"/>
                <a:gd name="T40" fmla="*/ 0 w 136"/>
                <a:gd name="T41" fmla="*/ 1 h 62"/>
                <a:gd name="T42" fmla="*/ 1 w 136"/>
                <a:gd name="T43" fmla="*/ 1 h 62"/>
                <a:gd name="T44" fmla="*/ 1 w 136"/>
                <a:gd name="T45" fmla="*/ 1 h 62"/>
                <a:gd name="T46" fmla="*/ 1 w 136"/>
                <a:gd name="T47" fmla="*/ 1 h 62"/>
                <a:gd name="T48" fmla="*/ 1 w 136"/>
                <a:gd name="T49" fmla="*/ 1 h 62"/>
                <a:gd name="T50" fmla="*/ 1 w 136"/>
                <a:gd name="T51" fmla="*/ 1 h 62"/>
                <a:gd name="T52" fmla="*/ 1 w 136"/>
                <a:gd name="T53" fmla="*/ 1 h 62"/>
                <a:gd name="T54" fmla="*/ 1 w 136"/>
                <a:gd name="T55" fmla="*/ 1 h 62"/>
                <a:gd name="T56" fmla="*/ 1 w 136"/>
                <a:gd name="T57" fmla="*/ 0 h 62"/>
                <a:gd name="T58" fmla="*/ 1 w 136"/>
                <a:gd name="T59" fmla="*/ 0 h 62"/>
                <a:gd name="T60" fmla="*/ 1 w 136"/>
                <a:gd name="T61" fmla="*/ 0 h 62"/>
                <a:gd name="T62" fmla="*/ 1 w 136"/>
                <a:gd name="T63" fmla="*/ 0 h 62"/>
                <a:gd name="T64" fmla="*/ 1 w 136"/>
                <a:gd name="T65" fmla="*/ 0 h 62"/>
                <a:gd name="T66" fmla="*/ 1 w 136"/>
                <a:gd name="T67" fmla="*/ 1 h 62"/>
                <a:gd name="T68" fmla="*/ 1 w 136"/>
                <a:gd name="T69" fmla="*/ 1 h 62"/>
                <a:gd name="T70" fmla="*/ 1 w 136"/>
                <a:gd name="T71" fmla="*/ 1 h 62"/>
                <a:gd name="T72" fmla="*/ 1 w 136"/>
                <a:gd name="T73" fmla="*/ 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" h="62">
                  <a:moveTo>
                    <a:pt x="108" y="14"/>
                  </a:moveTo>
                  <a:lnTo>
                    <a:pt x="116" y="27"/>
                  </a:lnTo>
                  <a:lnTo>
                    <a:pt x="123" y="38"/>
                  </a:lnTo>
                  <a:lnTo>
                    <a:pt x="130" y="51"/>
                  </a:lnTo>
                  <a:lnTo>
                    <a:pt x="136" y="61"/>
                  </a:lnTo>
                  <a:lnTo>
                    <a:pt x="126" y="62"/>
                  </a:lnTo>
                  <a:lnTo>
                    <a:pt x="118" y="59"/>
                  </a:lnTo>
                  <a:lnTo>
                    <a:pt x="112" y="54"/>
                  </a:lnTo>
                  <a:lnTo>
                    <a:pt x="107" y="45"/>
                  </a:lnTo>
                  <a:lnTo>
                    <a:pt x="102" y="37"/>
                  </a:lnTo>
                  <a:lnTo>
                    <a:pt x="97" y="28"/>
                  </a:lnTo>
                  <a:lnTo>
                    <a:pt x="90" y="21"/>
                  </a:lnTo>
                  <a:lnTo>
                    <a:pt x="82" y="19"/>
                  </a:lnTo>
                  <a:lnTo>
                    <a:pt x="70" y="17"/>
                  </a:lnTo>
                  <a:lnTo>
                    <a:pt x="61" y="17"/>
                  </a:lnTo>
                  <a:lnTo>
                    <a:pt x="49" y="19"/>
                  </a:lnTo>
                  <a:lnTo>
                    <a:pt x="40" y="20"/>
                  </a:lnTo>
                  <a:lnTo>
                    <a:pt x="30" y="23"/>
                  </a:lnTo>
                  <a:lnTo>
                    <a:pt x="19" y="24"/>
                  </a:lnTo>
                  <a:lnTo>
                    <a:pt x="10" y="27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174">
              <a:extLst>
                <a:ext uri="{FF2B5EF4-FFF2-40B4-BE49-F238E27FC236}">
                  <a16:creationId xmlns:a16="http://schemas.microsoft.com/office/drawing/2014/main" id="{FEC2E6D0-073E-47A6-9B28-D774598F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" y="2110"/>
              <a:ext cx="36" cy="14"/>
            </a:xfrm>
            <a:custGeom>
              <a:avLst/>
              <a:gdLst>
                <a:gd name="T0" fmla="*/ 1 w 71"/>
                <a:gd name="T1" fmla="*/ 1 h 28"/>
                <a:gd name="T2" fmla="*/ 1 w 71"/>
                <a:gd name="T3" fmla="*/ 1 h 28"/>
                <a:gd name="T4" fmla="*/ 1 w 71"/>
                <a:gd name="T5" fmla="*/ 1 h 28"/>
                <a:gd name="T6" fmla="*/ 1 w 71"/>
                <a:gd name="T7" fmla="*/ 1 h 28"/>
                <a:gd name="T8" fmla="*/ 1 w 71"/>
                <a:gd name="T9" fmla="*/ 1 h 28"/>
                <a:gd name="T10" fmla="*/ 1 w 71"/>
                <a:gd name="T11" fmla="*/ 1 h 28"/>
                <a:gd name="T12" fmla="*/ 1 w 71"/>
                <a:gd name="T13" fmla="*/ 1 h 28"/>
                <a:gd name="T14" fmla="*/ 1 w 71"/>
                <a:gd name="T15" fmla="*/ 1 h 28"/>
                <a:gd name="T16" fmla="*/ 1 w 71"/>
                <a:gd name="T17" fmla="*/ 1 h 28"/>
                <a:gd name="T18" fmla="*/ 0 w 71"/>
                <a:gd name="T19" fmla="*/ 1 h 28"/>
                <a:gd name="T20" fmla="*/ 1 w 71"/>
                <a:gd name="T21" fmla="*/ 1 h 28"/>
                <a:gd name="T22" fmla="*/ 1 w 71"/>
                <a:gd name="T23" fmla="*/ 1 h 28"/>
                <a:gd name="T24" fmla="*/ 1 w 71"/>
                <a:gd name="T25" fmla="*/ 1 h 28"/>
                <a:gd name="T26" fmla="*/ 1 w 71"/>
                <a:gd name="T27" fmla="*/ 1 h 28"/>
                <a:gd name="T28" fmla="*/ 1 w 71"/>
                <a:gd name="T29" fmla="*/ 0 h 28"/>
                <a:gd name="T30" fmla="*/ 1 w 71"/>
                <a:gd name="T31" fmla="*/ 0 h 28"/>
                <a:gd name="T32" fmla="*/ 1 w 71"/>
                <a:gd name="T33" fmla="*/ 0 h 28"/>
                <a:gd name="T34" fmla="*/ 1 w 71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28">
                  <a:moveTo>
                    <a:pt x="71" y="2"/>
                  </a:moveTo>
                  <a:lnTo>
                    <a:pt x="63" y="6"/>
                  </a:lnTo>
                  <a:lnTo>
                    <a:pt x="54" y="9"/>
                  </a:lnTo>
                  <a:lnTo>
                    <a:pt x="45" y="11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19" y="20"/>
                  </a:lnTo>
                  <a:lnTo>
                    <a:pt x="14" y="2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2" y="6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175">
              <a:extLst>
                <a:ext uri="{FF2B5EF4-FFF2-40B4-BE49-F238E27FC236}">
                  <a16:creationId xmlns:a16="http://schemas.microsoft.com/office/drawing/2014/main" id="{6770A3D5-F9FE-4818-938E-7CAC491BF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2115"/>
              <a:ext cx="79" cy="78"/>
            </a:xfrm>
            <a:custGeom>
              <a:avLst/>
              <a:gdLst>
                <a:gd name="T0" fmla="*/ 1 w 158"/>
                <a:gd name="T1" fmla="*/ 0 h 156"/>
                <a:gd name="T2" fmla="*/ 1 w 158"/>
                <a:gd name="T3" fmla="*/ 1 h 156"/>
                <a:gd name="T4" fmla="*/ 1 w 158"/>
                <a:gd name="T5" fmla="*/ 1 h 156"/>
                <a:gd name="T6" fmla="*/ 1 w 158"/>
                <a:gd name="T7" fmla="*/ 1 h 156"/>
                <a:gd name="T8" fmla="*/ 1 w 158"/>
                <a:gd name="T9" fmla="*/ 1 h 156"/>
                <a:gd name="T10" fmla="*/ 1 w 158"/>
                <a:gd name="T11" fmla="*/ 1 h 156"/>
                <a:gd name="T12" fmla="*/ 1 w 158"/>
                <a:gd name="T13" fmla="*/ 1 h 156"/>
                <a:gd name="T14" fmla="*/ 1 w 158"/>
                <a:gd name="T15" fmla="*/ 1 h 156"/>
                <a:gd name="T16" fmla="*/ 1 w 158"/>
                <a:gd name="T17" fmla="*/ 1 h 156"/>
                <a:gd name="T18" fmla="*/ 1 w 158"/>
                <a:gd name="T19" fmla="*/ 1 h 156"/>
                <a:gd name="T20" fmla="*/ 1 w 158"/>
                <a:gd name="T21" fmla="*/ 1 h 156"/>
                <a:gd name="T22" fmla="*/ 1 w 158"/>
                <a:gd name="T23" fmla="*/ 1 h 156"/>
                <a:gd name="T24" fmla="*/ 1 w 158"/>
                <a:gd name="T25" fmla="*/ 1 h 156"/>
                <a:gd name="T26" fmla="*/ 1 w 158"/>
                <a:gd name="T27" fmla="*/ 1 h 156"/>
                <a:gd name="T28" fmla="*/ 1 w 158"/>
                <a:gd name="T29" fmla="*/ 1 h 156"/>
                <a:gd name="T30" fmla="*/ 1 w 158"/>
                <a:gd name="T31" fmla="*/ 1 h 156"/>
                <a:gd name="T32" fmla="*/ 0 w 158"/>
                <a:gd name="T33" fmla="*/ 1 h 156"/>
                <a:gd name="T34" fmla="*/ 1 w 158"/>
                <a:gd name="T35" fmla="*/ 1 h 156"/>
                <a:gd name="T36" fmla="*/ 1 w 158"/>
                <a:gd name="T37" fmla="*/ 1 h 156"/>
                <a:gd name="T38" fmla="*/ 1 w 158"/>
                <a:gd name="T39" fmla="*/ 1 h 156"/>
                <a:gd name="T40" fmla="*/ 1 w 158"/>
                <a:gd name="T41" fmla="*/ 1 h 156"/>
                <a:gd name="T42" fmla="*/ 1 w 158"/>
                <a:gd name="T43" fmla="*/ 1 h 156"/>
                <a:gd name="T44" fmla="*/ 1 w 158"/>
                <a:gd name="T45" fmla="*/ 1 h 156"/>
                <a:gd name="T46" fmla="*/ 1 w 158"/>
                <a:gd name="T47" fmla="*/ 1 h 156"/>
                <a:gd name="T48" fmla="*/ 1 w 158"/>
                <a:gd name="T49" fmla="*/ 1 h 156"/>
                <a:gd name="T50" fmla="*/ 1 w 158"/>
                <a:gd name="T51" fmla="*/ 1 h 156"/>
                <a:gd name="T52" fmla="*/ 1 w 158"/>
                <a:gd name="T53" fmla="*/ 1 h 156"/>
                <a:gd name="T54" fmla="*/ 1 w 158"/>
                <a:gd name="T55" fmla="*/ 1 h 156"/>
                <a:gd name="T56" fmla="*/ 1 w 158"/>
                <a:gd name="T57" fmla="*/ 1 h 156"/>
                <a:gd name="T58" fmla="*/ 1 w 158"/>
                <a:gd name="T59" fmla="*/ 0 h 156"/>
                <a:gd name="T60" fmla="*/ 1 w 158"/>
                <a:gd name="T61" fmla="*/ 0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8" h="156">
                  <a:moveTo>
                    <a:pt x="158" y="0"/>
                  </a:moveTo>
                  <a:lnTo>
                    <a:pt x="158" y="17"/>
                  </a:lnTo>
                  <a:lnTo>
                    <a:pt x="157" y="34"/>
                  </a:lnTo>
                  <a:lnTo>
                    <a:pt x="154" y="52"/>
                  </a:lnTo>
                  <a:lnTo>
                    <a:pt x="150" y="68"/>
                  </a:lnTo>
                  <a:lnTo>
                    <a:pt x="144" y="84"/>
                  </a:lnTo>
                  <a:lnTo>
                    <a:pt x="137" y="99"/>
                  </a:lnTo>
                  <a:lnTo>
                    <a:pt x="127" y="113"/>
                  </a:lnTo>
                  <a:lnTo>
                    <a:pt x="116" y="124"/>
                  </a:lnTo>
                  <a:lnTo>
                    <a:pt x="105" y="128"/>
                  </a:lnTo>
                  <a:lnTo>
                    <a:pt x="91" y="132"/>
                  </a:lnTo>
                  <a:lnTo>
                    <a:pt x="74" y="138"/>
                  </a:lnTo>
                  <a:lnTo>
                    <a:pt x="59" y="145"/>
                  </a:lnTo>
                  <a:lnTo>
                    <a:pt x="42" y="150"/>
                  </a:lnTo>
                  <a:lnTo>
                    <a:pt x="25" y="153"/>
                  </a:lnTo>
                  <a:lnTo>
                    <a:pt x="11" y="156"/>
                  </a:lnTo>
                  <a:lnTo>
                    <a:pt x="0" y="155"/>
                  </a:lnTo>
                  <a:lnTo>
                    <a:pt x="19" y="139"/>
                  </a:lnTo>
                  <a:lnTo>
                    <a:pt x="35" y="134"/>
                  </a:lnTo>
                  <a:lnTo>
                    <a:pt x="52" y="128"/>
                  </a:lnTo>
                  <a:lnTo>
                    <a:pt x="67" y="122"/>
                  </a:lnTo>
                  <a:lnTo>
                    <a:pt x="82" y="114"/>
                  </a:lnTo>
                  <a:lnTo>
                    <a:pt x="95" y="106"/>
                  </a:lnTo>
                  <a:lnTo>
                    <a:pt x="106" y="94"/>
                  </a:lnTo>
                  <a:lnTo>
                    <a:pt x="116" y="82"/>
                  </a:lnTo>
                  <a:lnTo>
                    <a:pt x="123" y="66"/>
                  </a:lnTo>
                  <a:lnTo>
                    <a:pt x="131" y="51"/>
                  </a:lnTo>
                  <a:lnTo>
                    <a:pt x="138" y="35"/>
                  </a:lnTo>
                  <a:lnTo>
                    <a:pt x="143" y="19"/>
                  </a:lnTo>
                  <a:lnTo>
                    <a:pt x="144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176">
              <a:extLst>
                <a:ext uri="{FF2B5EF4-FFF2-40B4-BE49-F238E27FC236}">
                  <a16:creationId xmlns:a16="http://schemas.microsoft.com/office/drawing/2014/main" id="{2DE67109-32D2-479B-9E20-4A96F08A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2124"/>
              <a:ext cx="64" cy="19"/>
            </a:xfrm>
            <a:custGeom>
              <a:avLst/>
              <a:gdLst>
                <a:gd name="T0" fmla="*/ 1 w 128"/>
                <a:gd name="T1" fmla="*/ 0 h 39"/>
                <a:gd name="T2" fmla="*/ 1 w 128"/>
                <a:gd name="T3" fmla="*/ 0 h 39"/>
                <a:gd name="T4" fmla="*/ 1 w 128"/>
                <a:gd name="T5" fmla="*/ 0 h 39"/>
                <a:gd name="T6" fmla="*/ 1 w 128"/>
                <a:gd name="T7" fmla="*/ 0 h 39"/>
                <a:gd name="T8" fmla="*/ 1 w 128"/>
                <a:gd name="T9" fmla="*/ 0 h 39"/>
                <a:gd name="T10" fmla="*/ 1 w 128"/>
                <a:gd name="T11" fmla="*/ 0 h 39"/>
                <a:gd name="T12" fmla="*/ 1 w 128"/>
                <a:gd name="T13" fmla="*/ 0 h 39"/>
                <a:gd name="T14" fmla="*/ 1 w 128"/>
                <a:gd name="T15" fmla="*/ 0 h 39"/>
                <a:gd name="T16" fmla="*/ 1 w 128"/>
                <a:gd name="T17" fmla="*/ 0 h 39"/>
                <a:gd name="T18" fmla="*/ 1 w 128"/>
                <a:gd name="T19" fmla="*/ 0 h 39"/>
                <a:gd name="T20" fmla="*/ 1 w 128"/>
                <a:gd name="T21" fmla="*/ 0 h 39"/>
                <a:gd name="T22" fmla="*/ 1 w 128"/>
                <a:gd name="T23" fmla="*/ 0 h 39"/>
                <a:gd name="T24" fmla="*/ 1 w 128"/>
                <a:gd name="T25" fmla="*/ 0 h 39"/>
                <a:gd name="T26" fmla="*/ 1 w 128"/>
                <a:gd name="T27" fmla="*/ 0 h 39"/>
                <a:gd name="T28" fmla="*/ 1 w 128"/>
                <a:gd name="T29" fmla="*/ 0 h 39"/>
                <a:gd name="T30" fmla="*/ 1 w 128"/>
                <a:gd name="T31" fmla="*/ 0 h 39"/>
                <a:gd name="T32" fmla="*/ 0 w 128"/>
                <a:gd name="T33" fmla="*/ 0 h 39"/>
                <a:gd name="T34" fmla="*/ 1 w 128"/>
                <a:gd name="T35" fmla="*/ 0 h 39"/>
                <a:gd name="T36" fmla="*/ 1 w 128"/>
                <a:gd name="T37" fmla="*/ 0 h 39"/>
                <a:gd name="T38" fmla="*/ 1 w 128"/>
                <a:gd name="T39" fmla="*/ 0 h 39"/>
                <a:gd name="T40" fmla="*/ 1 w 128"/>
                <a:gd name="T41" fmla="*/ 0 h 39"/>
                <a:gd name="T42" fmla="*/ 1 w 128"/>
                <a:gd name="T43" fmla="*/ 0 h 39"/>
                <a:gd name="T44" fmla="*/ 1 w 128"/>
                <a:gd name="T45" fmla="*/ 0 h 39"/>
                <a:gd name="T46" fmla="*/ 1 w 128"/>
                <a:gd name="T47" fmla="*/ 0 h 39"/>
                <a:gd name="T48" fmla="*/ 1 w 128"/>
                <a:gd name="T49" fmla="*/ 0 h 39"/>
                <a:gd name="T50" fmla="*/ 1 w 128"/>
                <a:gd name="T51" fmla="*/ 0 h 39"/>
                <a:gd name="T52" fmla="*/ 1 w 128"/>
                <a:gd name="T53" fmla="*/ 0 h 39"/>
                <a:gd name="T54" fmla="*/ 1 w 128"/>
                <a:gd name="T55" fmla="*/ 0 h 39"/>
                <a:gd name="T56" fmla="*/ 1 w 128"/>
                <a:gd name="T57" fmla="*/ 0 h 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39">
                  <a:moveTo>
                    <a:pt x="128" y="9"/>
                  </a:moveTo>
                  <a:lnTo>
                    <a:pt x="119" y="10"/>
                  </a:lnTo>
                  <a:lnTo>
                    <a:pt x="111" y="11"/>
                  </a:lnTo>
                  <a:lnTo>
                    <a:pt x="104" y="14"/>
                  </a:lnTo>
                  <a:lnTo>
                    <a:pt x="95" y="17"/>
                  </a:lnTo>
                  <a:lnTo>
                    <a:pt x="87" y="20"/>
                  </a:lnTo>
                  <a:lnTo>
                    <a:pt x="79" y="24"/>
                  </a:lnTo>
                  <a:lnTo>
                    <a:pt x="70" y="28"/>
                  </a:lnTo>
                  <a:lnTo>
                    <a:pt x="63" y="32"/>
                  </a:lnTo>
                  <a:lnTo>
                    <a:pt x="52" y="35"/>
                  </a:lnTo>
                  <a:lnTo>
                    <a:pt x="41" y="37"/>
                  </a:lnTo>
                  <a:lnTo>
                    <a:pt x="32" y="39"/>
                  </a:lnTo>
                  <a:lnTo>
                    <a:pt x="24" y="39"/>
                  </a:lnTo>
                  <a:lnTo>
                    <a:pt x="16" y="39"/>
                  </a:lnTo>
                  <a:lnTo>
                    <a:pt x="10" y="37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3" y="25"/>
                  </a:lnTo>
                  <a:lnTo>
                    <a:pt x="24" y="23"/>
                  </a:lnTo>
                  <a:lnTo>
                    <a:pt x="37" y="21"/>
                  </a:lnTo>
                  <a:lnTo>
                    <a:pt x="48" y="18"/>
                  </a:lnTo>
                  <a:lnTo>
                    <a:pt x="59" y="14"/>
                  </a:lnTo>
                  <a:lnTo>
                    <a:pt x="70" y="11"/>
                  </a:lnTo>
                  <a:lnTo>
                    <a:pt x="81" y="6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1" y="2"/>
                  </a:lnTo>
                  <a:lnTo>
                    <a:pt x="1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Freeform 177">
              <a:extLst>
                <a:ext uri="{FF2B5EF4-FFF2-40B4-BE49-F238E27FC236}">
                  <a16:creationId xmlns:a16="http://schemas.microsoft.com/office/drawing/2014/main" id="{95FA9A9E-D032-408D-A338-C54AA38E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145"/>
              <a:ext cx="78" cy="70"/>
            </a:xfrm>
            <a:custGeom>
              <a:avLst/>
              <a:gdLst>
                <a:gd name="T0" fmla="*/ 1 w 155"/>
                <a:gd name="T1" fmla="*/ 1 h 138"/>
                <a:gd name="T2" fmla="*/ 1 w 155"/>
                <a:gd name="T3" fmla="*/ 1 h 138"/>
                <a:gd name="T4" fmla="*/ 1 w 155"/>
                <a:gd name="T5" fmla="*/ 1 h 138"/>
                <a:gd name="T6" fmla="*/ 1 w 155"/>
                <a:gd name="T7" fmla="*/ 1 h 138"/>
                <a:gd name="T8" fmla="*/ 1 w 155"/>
                <a:gd name="T9" fmla="*/ 1 h 138"/>
                <a:gd name="T10" fmla="*/ 1 w 155"/>
                <a:gd name="T11" fmla="*/ 1 h 138"/>
                <a:gd name="T12" fmla="*/ 1 w 155"/>
                <a:gd name="T13" fmla="*/ 1 h 138"/>
                <a:gd name="T14" fmla="*/ 1 w 155"/>
                <a:gd name="T15" fmla="*/ 1 h 138"/>
                <a:gd name="T16" fmla="*/ 1 w 155"/>
                <a:gd name="T17" fmla="*/ 1 h 138"/>
                <a:gd name="T18" fmla="*/ 1 w 155"/>
                <a:gd name="T19" fmla="*/ 1 h 138"/>
                <a:gd name="T20" fmla="*/ 1 w 155"/>
                <a:gd name="T21" fmla="*/ 1 h 138"/>
                <a:gd name="T22" fmla="*/ 1 w 155"/>
                <a:gd name="T23" fmla="*/ 1 h 138"/>
                <a:gd name="T24" fmla="*/ 1 w 155"/>
                <a:gd name="T25" fmla="*/ 1 h 138"/>
                <a:gd name="T26" fmla="*/ 1 w 155"/>
                <a:gd name="T27" fmla="*/ 1 h 138"/>
                <a:gd name="T28" fmla="*/ 1 w 155"/>
                <a:gd name="T29" fmla="*/ 1 h 138"/>
                <a:gd name="T30" fmla="*/ 1 w 155"/>
                <a:gd name="T31" fmla="*/ 1 h 138"/>
                <a:gd name="T32" fmla="*/ 1 w 155"/>
                <a:gd name="T33" fmla="*/ 1 h 138"/>
                <a:gd name="T34" fmla="*/ 1 w 155"/>
                <a:gd name="T35" fmla="*/ 1 h 138"/>
                <a:gd name="T36" fmla="*/ 1 w 155"/>
                <a:gd name="T37" fmla="*/ 1 h 138"/>
                <a:gd name="T38" fmla="*/ 1 w 155"/>
                <a:gd name="T39" fmla="*/ 1 h 138"/>
                <a:gd name="T40" fmla="*/ 1 w 155"/>
                <a:gd name="T41" fmla="*/ 1 h 138"/>
                <a:gd name="T42" fmla="*/ 1 w 155"/>
                <a:gd name="T43" fmla="*/ 1 h 138"/>
                <a:gd name="T44" fmla="*/ 1 w 155"/>
                <a:gd name="T45" fmla="*/ 1 h 138"/>
                <a:gd name="T46" fmla="*/ 1 w 155"/>
                <a:gd name="T47" fmla="*/ 1 h 138"/>
                <a:gd name="T48" fmla="*/ 0 w 155"/>
                <a:gd name="T49" fmla="*/ 1 h 138"/>
                <a:gd name="T50" fmla="*/ 1 w 155"/>
                <a:gd name="T51" fmla="*/ 1 h 138"/>
                <a:gd name="T52" fmla="*/ 1 w 155"/>
                <a:gd name="T53" fmla="*/ 1 h 138"/>
                <a:gd name="T54" fmla="*/ 1 w 155"/>
                <a:gd name="T55" fmla="*/ 1 h 138"/>
                <a:gd name="T56" fmla="*/ 1 w 155"/>
                <a:gd name="T57" fmla="*/ 1 h 138"/>
                <a:gd name="T58" fmla="*/ 1 w 155"/>
                <a:gd name="T59" fmla="*/ 0 h 138"/>
                <a:gd name="T60" fmla="*/ 1 w 155"/>
                <a:gd name="T61" fmla="*/ 1 h 138"/>
                <a:gd name="T62" fmla="*/ 1 w 155"/>
                <a:gd name="T63" fmla="*/ 1 h 138"/>
                <a:gd name="T64" fmla="*/ 1 w 155"/>
                <a:gd name="T65" fmla="*/ 1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5" h="138">
                  <a:moveTo>
                    <a:pt x="38" y="7"/>
                  </a:moveTo>
                  <a:lnTo>
                    <a:pt x="31" y="33"/>
                  </a:lnTo>
                  <a:lnTo>
                    <a:pt x="21" y="59"/>
                  </a:lnTo>
                  <a:lnTo>
                    <a:pt x="15" y="84"/>
                  </a:lnTo>
                  <a:lnTo>
                    <a:pt x="24" y="110"/>
                  </a:lnTo>
                  <a:lnTo>
                    <a:pt x="32" y="116"/>
                  </a:lnTo>
                  <a:lnTo>
                    <a:pt x="47" y="117"/>
                  </a:lnTo>
                  <a:lnTo>
                    <a:pt x="67" y="116"/>
                  </a:lnTo>
                  <a:lnTo>
                    <a:pt x="89" y="113"/>
                  </a:lnTo>
                  <a:lnTo>
                    <a:pt x="110" y="109"/>
                  </a:lnTo>
                  <a:lnTo>
                    <a:pt x="131" y="108"/>
                  </a:lnTo>
                  <a:lnTo>
                    <a:pt x="147" y="108"/>
                  </a:lnTo>
                  <a:lnTo>
                    <a:pt x="155" y="112"/>
                  </a:lnTo>
                  <a:lnTo>
                    <a:pt x="150" y="117"/>
                  </a:lnTo>
                  <a:lnTo>
                    <a:pt x="137" y="123"/>
                  </a:lnTo>
                  <a:lnTo>
                    <a:pt x="120" y="127"/>
                  </a:lnTo>
                  <a:lnTo>
                    <a:pt x="101" y="131"/>
                  </a:lnTo>
                  <a:lnTo>
                    <a:pt x="81" y="134"/>
                  </a:lnTo>
                  <a:lnTo>
                    <a:pt x="63" y="136"/>
                  </a:lnTo>
                  <a:lnTo>
                    <a:pt x="49" y="137"/>
                  </a:lnTo>
                  <a:lnTo>
                    <a:pt x="40" y="138"/>
                  </a:lnTo>
                  <a:lnTo>
                    <a:pt x="21" y="130"/>
                  </a:lnTo>
                  <a:lnTo>
                    <a:pt x="10" y="112"/>
                  </a:lnTo>
                  <a:lnTo>
                    <a:pt x="5" y="91"/>
                  </a:lnTo>
                  <a:lnTo>
                    <a:pt x="0" y="70"/>
                  </a:lnTo>
                  <a:lnTo>
                    <a:pt x="5" y="52"/>
                  </a:lnTo>
                  <a:lnTo>
                    <a:pt x="12" y="35"/>
                  </a:lnTo>
                  <a:lnTo>
                    <a:pt x="19" y="18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5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Freeform 178">
              <a:extLst>
                <a:ext uri="{FF2B5EF4-FFF2-40B4-BE49-F238E27FC236}">
                  <a16:creationId xmlns:a16="http://schemas.microsoft.com/office/drawing/2014/main" id="{25DCE88B-5233-4920-A670-9FFF34C44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146"/>
              <a:ext cx="41" cy="43"/>
            </a:xfrm>
            <a:custGeom>
              <a:avLst/>
              <a:gdLst>
                <a:gd name="T0" fmla="*/ 1 w 82"/>
                <a:gd name="T1" fmla="*/ 0 h 87"/>
                <a:gd name="T2" fmla="*/ 1 w 82"/>
                <a:gd name="T3" fmla="*/ 0 h 87"/>
                <a:gd name="T4" fmla="*/ 1 w 82"/>
                <a:gd name="T5" fmla="*/ 0 h 87"/>
                <a:gd name="T6" fmla="*/ 1 w 82"/>
                <a:gd name="T7" fmla="*/ 0 h 87"/>
                <a:gd name="T8" fmla="*/ 1 w 82"/>
                <a:gd name="T9" fmla="*/ 0 h 87"/>
                <a:gd name="T10" fmla="*/ 1 w 82"/>
                <a:gd name="T11" fmla="*/ 0 h 87"/>
                <a:gd name="T12" fmla="*/ 1 w 82"/>
                <a:gd name="T13" fmla="*/ 0 h 87"/>
                <a:gd name="T14" fmla="*/ 1 w 82"/>
                <a:gd name="T15" fmla="*/ 0 h 87"/>
                <a:gd name="T16" fmla="*/ 1 w 82"/>
                <a:gd name="T17" fmla="*/ 0 h 87"/>
                <a:gd name="T18" fmla="*/ 0 w 82"/>
                <a:gd name="T19" fmla="*/ 0 h 87"/>
                <a:gd name="T20" fmla="*/ 0 w 82"/>
                <a:gd name="T21" fmla="*/ 0 h 87"/>
                <a:gd name="T22" fmla="*/ 1 w 82"/>
                <a:gd name="T23" fmla="*/ 0 h 87"/>
                <a:gd name="T24" fmla="*/ 1 w 82"/>
                <a:gd name="T25" fmla="*/ 0 h 87"/>
                <a:gd name="T26" fmla="*/ 1 w 82"/>
                <a:gd name="T27" fmla="*/ 0 h 87"/>
                <a:gd name="T28" fmla="*/ 1 w 82"/>
                <a:gd name="T29" fmla="*/ 0 h 87"/>
                <a:gd name="T30" fmla="*/ 1 w 82"/>
                <a:gd name="T31" fmla="*/ 0 h 87"/>
                <a:gd name="T32" fmla="*/ 1 w 82"/>
                <a:gd name="T33" fmla="*/ 0 h 87"/>
                <a:gd name="T34" fmla="*/ 1 w 82"/>
                <a:gd name="T35" fmla="*/ 0 h 87"/>
                <a:gd name="T36" fmla="*/ 1 w 82"/>
                <a:gd name="T37" fmla="*/ 0 h 87"/>
                <a:gd name="T38" fmla="*/ 1 w 82"/>
                <a:gd name="T39" fmla="*/ 0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2" h="87">
                  <a:moveTo>
                    <a:pt x="82" y="0"/>
                  </a:moveTo>
                  <a:lnTo>
                    <a:pt x="80" y="13"/>
                  </a:lnTo>
                  <a:lnTo>
                    <a:pt x="74" y="25"/>
                  </a:lnTo>
                  <a:lnTo>
                    <a:pt x="67" y="38"/>
                  </a:lnTo>
                  <a:lnTo>
                    <a:pt x="59" y="51"/>
                  </a:lnTo>
                  <a:lnTo>
                    <a:pt x="50" y="62"/>
                  </a:lnTo>
                  <a:lnTo>
                    <a:pt x="39" y="73"/>
                  </a:lnTo>
                  <a:lnTo>
                    <a:pt x="26" y="81"/>
                  </a:lnTo>
                  <a:lnTo>
                    <a:pt x="14" y="87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11" y="72"/>
                  </a:lnTo>
                  <a:lnTo>
                    <a:pt x="21" y="63"/>
                  </a:lnTo>
                  <a:lnTo>
                    <a:pt x="31" y="53"/>
                  </a:lnTo>
                  <a:lnTo>
                    <a:pt x="40" y="44"/>
                  </a:lnTo>
                  <a:lnTo>
                    <a:pt x="50" y="32"/>
                  </a:lnTo>
                  <a:lnTo>
                    <a:pt x="59" y="21"/>
                  </a:lnTo>
                  <a:lnTo>
                    <a:pt x="67" y="10"/>
                  </a:lnTo>
                  <a:lnTo>
                    <a:pt x="7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179">
              <a:extLst>
                <a:ext uri="{FF2B5EF4-FFF2-40B4-BE49-F238E27FC236}">
                  <a16:creationId xmlns:a16="http://schemas.microsoft.com/office/drawing/2014/main" id="{E13A86F9-909B-4CE8-8CE2-07F8BF01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149"/>
              <a:ext cx="37" cy="69"/>
            </a:xfrm>
            <a:custGeom>
              <a:avLst/>
              <a:gdLst>
                <a:gd name="T0" fmla="*/ 1 w 74"/>
                <a:gd name="T1" fmla="*/ 1 h 138"/>
                <a:gd name="T2" fmla="*/ 1 w 74"/>
                <a:gd name="T3" fmla="*/ 1 h 138"/>
                <a:gd name="T4" fmla="*/ 1 w 74"/>
                <a:gd name="T5" fmla="*/ 1 h 138"/>
                <a:gd name="T6" fmla="*/ 1 w 74"/>
                <a:gd name="T7" fmla="*/ 1 h 138"/>
                <a:gd name="T8" fmla="*/ 1 w 74"/>
                <a:gd name="T9" fmla="*/ 1 h 138"/>
                <a:gd name="T10" fmla="*/ 1 w 74"/>
                <a:gd name="T11" fmla="*/ 1 h 138"/>
                <a:gd name="T12" fmla="*/ 1 w 74"/>
                <a:gd name="T13" fmla="*/ 1 h 138"/>
                <a:gd name="T14" fmla="*/ 1 w 74"/>
                <a:gd name="T15" fmla="*/ 1 h 138"/>
                <a:gd name="T16" fmla="*/ 0 w 74"/>
                <a:gd name="T17" fmla="*/ 1 h 138"/>
                <a:gd name="T18" fmla="*/ 1 w 74"/>
                <a:gd name="T19" fmla="*/ 1 h 138"/>
                <a:gd name="T20" fmla="*/ 1 w 74"/>
                <a:gd name="T21" fmla="*/ 1 h 138"/>
                <a:gd name="T22" fmla="*/ 1 w 74"/>
                <a:gd name="T23" fmla="*/ 1 h 138"/>
                <a:gd name="T24" fmla="*/ 1 w 74"/>
                <a:gd name="T25" fmla="*/ 1 h 138"/>
                <a:gd name="T26" fmla="*/ 1 w 74"/>
                <a:gd name="T27" fmla="*/ 1 h 138"/>
                <a:gd name="T28" fmla="*/ 1 w 74"/>
                <a:gd name="T29" fmla="*/ 1 h 138"/>
                <a:gd name="T30" fmla="*/ 1 w 74"/>
                <a:gd name="T31" fmla="*/ 1 h 138"/>
                <a:gd name="T32" fmla="*/ 1 w 74"/>
                <a:gd name="T33" fmla="*/ 1 h 138"/>
                <a:gd name="T34" fmla="*/ 1 w 74"/>
                <a:gd name="T35" fmla="*/ 1 h 138"/>
                <a:gd name="T36" fmla="*/ 1 w 74"/>
                <a:gd name="T37" fmla="*/ 1 h 138"/>
                <a:gd name="T38" fmla="*/ 1 w 74"/>
                <a:gd name="T39" fmla="*/ 1 h 138"/>
                <a:gd name="T40" fmla="*/ 1 w 74"/>
                <a:gd name="T41" fmla="*/ 0 h 138"/>
                <a:gd name="T42" fmla="*/ 1 w 74"/>
                <a:gd name="T43" fmla="*/ 1 h 138"/>
                <a:gd name="T44" fmla="*/ 1 w 74"/>
                <a:gd name="T45" fmla="*/ 1 h 138"/>
                <a:gd name="T46" fmla="*/ 1 w 74"/>
                <a:gd name="T47" fmla="*/ 1 h 138"/>
                <a:gd name="T48" fmla="*/ 1 w 74"/>
                <a:gd name="T49" fmla="*/ 1 h 138"/>
                <a:gd name="T50" fmla="*/ 1 w 74"/>
                <a:gd name="T51" fmla="*/ 1 h 138"/>
                <a:gd name="T52" fmla="*/ 1 w 74"/>
                <a:gd name="T53" fmla="*/ 1 h 138"/>
                <a:gd name="T54" fmla="*/ 1 w 74"/>
                <a:gd name="T55" fmla="*/ 1 h 138"/>
                <a:gd name="T56" fmla="*/ 1 w 74"/>
                <a:gd name="T57" fmla="*/ 1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138">
                  <a:moveTo>
                    <a:pt x="74" y="64"/>
                  </a:moveTo>
                  <a:lnTo>
                    <a:pt x="70" y="73"/>
                  </a:lnTo>
                  <a:lnTo>
                    <a:pt x="62" y="82"/>
                  </a:lnTo>
                  <a:lnTo>
                    <a:pt x="51" y="96"/>
                  </a:lnTo>
                  <a:lnTo>
                    <a:pt x="38" y="109"/>
                  </a:lnTo>
                  <a:lnTo>
                    <a:pt x="24" y="122"/>
                  </a:lnTo>
                  <a:lnTo>
                    <a:pt x="13" y="131"/>
                  </a:lnTo>
                  <a:lnTo>
                    <a:pt x="4" y="137"/>
                  </a:lnTo>
                  <a:lnTo>
                    <a:pt x="0" y="138"/>
                  </a:lnTo>
                  <a:lnTo>
                    <a:pt x="6" y="129"/>
                  </a:lnTo>
                  <a:lnTo>
                    <a:pt x="14" y="119"/>
                  </a:lnTo>
                  <a:lnTo>
                    <a:pt x="24" y="106"/>
                  </a:lnTo>
                  <a:lnTo>
                    <a:pt x="34" y="94"/>
                  </a:lnTo>
                  <a:lnTo>
                    <a:pt x="42" y="80"/>
                  </a:lnTo>
                  <a:lnTo>
                    <a:pt x="49" y="67"/>
                  </a:lnTo>
                  <a:lnTo>
                    <a:pt x="52" y="54"/>
                  </a:lnTo>
                  <a:lnTo>
                    <a:pt x="49" y="42"/>
                  </a:lnTo>
                  <a:lnTo>
                    <a:pt x="41" y="32"/>
                  </a:lnTo>
                  <a:lnTo>
                    <a:pt x="34" y="21"/>
                  </a:lnTo>
                  <a:lnTo>
                    <a:pt x="28" y="11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8"/>
                  </a:lnTo>
                  <a:lnTo>
                    <a:pt x="44" y="15"/>
                  </a:lnTo>
                  <a:lnTo>
                    <a:pt x="53" y="23"/>
                  </a:lnTo>
                  <a:lnTo>
                    <a:pt x="62" y="33"/>
                  </a:lnTo>
                  <a:lnTo>
                    <a:pt x="70" y="43"/>
                  </a:lnTo>
                  <a:lnTo>
                    <a:pt x="74" y="54"/>
                  </a:lnTo>
                  <a:lnTo>
                    <a:pt x="7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180">
              <a:extLst>
                <a:ext uri="{FF2B5EF4-FFF2-40B4-BE49-F238E27FC236}">
                  <a16:creationId xmlns:a16="http://schemas.microsoft.com/office/drawing/2014/main" id="{5F39AC24-F7EC-447F-B15C-6981B9BD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119"/>
              <a:ext cx="37" cy="15"/>
            </a:xfrm>
            <a:custGeom>
              <a:avLst/>
              <a:gdLst>
                <a:gd name="T0" fmla="*/ 0 w 75"/>
                <a:gd name="T1" fmla="*/ 0 h 31"/>
                <a:gd name="T2" fmla="*/ 0 w 75"/>
                <a:gd name="T3" fmla="*/ 0 h 31"/>
                <a:gd name="T4" fmla="*/ 0 w 75"/>
                <a:gd name="T5" fmla="*/ 0 h 31"/>
                <a:gd name="T6" fmla="*/ 0 w 75"/>
                <a:gd name="T7" fmla="*/ 0 h 31"/>
                <a:gd name="T8" fmla="*/ 0 w 75"/>
                <a:gd name="T9" fmla="*/ 0 h 31"/>
                <a:gd name="T10" fmla="*/ 0 w 75"/>
                <a:gd name="T11" fmla="*/ 0 h 31"/>
                <a:gd name="T12" fmla="*/ 0 w 75"/>
                <a:gd name="T13" fmla="*/ 0 h 31"/>
                <a:gd name="T14" fmla="*/ 0 w 75"/>
                <a:gd name="T15" fmla="*/ 0 h 31"/>
                <a:gd name="T16" fmla="*/ 0 w 75"/>
                <a:gd name="T17" fmla="*/ 0 h 31"/>
                <a:gd name="T18" fmla="*/ 0 w 75"/>
                <a:gd name="T19" fmla="*/ 0 h 31"/>
                <a:gd name="T20" fmla="*/ 0 w 75"/>
                <a:gd name="T21" fmla="*/ 0 h 31"/>
                <a:gd name="T22" fmla="*/ 0 w 75"/>
                <a:gd name="T23" fmla="*/ 0 h 31"/>
                <a:gd name="T24" fmla="*/ 0 w 75"/>
                <a:gd name="T25" fmla="*/ 0 h 31"/>
                <a:gd name="T26" fmla="*/ 0 w 75"/>
                <a:gd name="T27" fmla="*/ 0 h 31"/>
                <a:gd name="T28" fmla="*/ 0 w 75"/>
                <a:gd name="T29" fmla="*/ 0 h 31"/>
                <a:gd name="T30" fmla="*/ 0 w 75"/>
                <a:gd name="T31" fmla="*/ 0 h 31"/>
                <a:gd name="T32" fmla="*/ 0 w 75"/>
                <a:gd name="T33" fmla="*/ 0 h 31"/>
                <a:gd name="T34" fmla="*/ 0 w 75"/>
                <a:gd name="T35" fmla="*/ 0 h 31"/>
                <a:gd name="T36" fmla="*/ 0 w 75"/>
                <a:gd name="T37" fmla="*/ 0 h 31"/>
                <a:gd name="T38" fmla="*/ 0 w 75"/>
                <a:gd name="T39" fmla="*/ 0 h 31"/>
                <a:gd name="T40" fmla="*/ 0 w 75"/>
                <a:gd name="T41" fmla="*/ 0 h 31"/>
                <a:gd name="T42" fmla="*/ 0 w 75"/>
                <a:gd name="T43" fmla="*/ 0 h 31"/>
                <a:gd name="T44" fmla="*/ 0 w 75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" h="31">
                  <a:moveTo>
                    <a:pt x="55" y="10"/>
                  </a:moveTo>
                  <a:lnTo>
                    <a:pt x="75" y="13"/>
                  </a:lnTo>
                  <a:lnTo>
                    <a:pt x="72" y="21"/>
                  </a:lnTo>
                  <a:lnTo>
                    <a:pt x="65" y="26"/>
                  </a:lnTo>
                  <a:lnTo>
                    <a:pt x="56" y="28"/>
                  </a:lnTo>
                  <a:lnTo>
                    <a:pt x="48" y="31"/>
                  </a:lnTo>
                  <a:lnTo>
                    <a:pt x="42" y="30"/>
                  </a:lnTo>
                  <a:lnTo>
                    <a:pt x="35" y="28"/>
                  </a:lnTo>
                  <a:lnTo>
                    <a:pt x="30" y="27"/>
                  </a:lnTo>
                  <a:lnTo>
                    <a:pt x="23" y="26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7" y="14"/>
                  </a:lnTo>
                  <a:lnTo>
                    <a:pt x="34" y="17"/>
                  </a:lnTo>
                  <a:lnTo>
                    <a:pt x="41" y="19"/>
                  </a:lnTo>
                  <a:lnTo>
                    <a:pt x="48" y="16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181">
              <a:extLst>
                <a:ext uri="{FF2B5EF4-FFF2-40B4-BE49-F238E27FC236}">
                  <a16:creationId xmlns:a16="http://schemas.microsoft.com/office/drawing/2014/main" id="{6B2BA266-F589-4DCD-B171-301A7982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160"/>
              <a:ext cx="35" cy="27"/>
            </a:xfrm>
            <a:custGeom>
              <a:avLst/>
              <a:gdLst>
                <a:gd name="T0" fmla="*/ 0 w 72"/>
                <a:gd name="T1" fmla="*/ 0 h 55"/>
                <a:gd name="T2" fmla="*/ 0 w 72"/>
                <a:gd name="T3" fmla="*/ 0 h 55"/>
                <a:gd name="T4" fmla="*/ 0 w 72"/>
                <a:gd name="T5" fmla="*/ 0 h 55"/>
                <a:gd name="T6" fmla="*/ 0 w 72"/>
                <a:gd name="T7" fmla="*/ 0 h 55"/>
                <a:gd name="T8" fmla="*/ 0 w 72"/>
                <a:gd name="T9" fmla="*/ 0 h 55"/>
                <a:gd name="T10" fmla="*/ 0 w 72"/>
                <a:gd name="T11" fmla="*/ 0 h 55"/>
                <a:gd name="T12" fmla="*/ 0 w 72"/>
                <a:gd name="T13" fmla="*/ 0 h 55"/>
                <a:gd name="T14" fmla="*/ 0 w 72"/>
                <a:gd name="T15" fmla="*/ 0 h 55"/>
                <a:gd name="T16" fmla="*/ 0 w 72"/>
                <a:gd name="T17" fmla="*/ 0 h 55"/>
                <a:gd name="T18" fmla="*/ 0 w 72"/>
                <a:gd name="T19" fmla="*/ 0 h 55"/>
                <a:gd name="T20" fmla="*/ 0 w 72"/>
                <a:gd name="T21" fmla="*/ 0 h 55"/>
                <a:gd name="T22" fmla="*/ 0 w 72"/>
                <a:gd name="T23" fmla="*/ 0 h 55"/>
                <a:gd name="T24" fmla="*/ 0 w 72"/>
                <a:gd name="T25" fmla="*/ 0 h 55"/>
                <a:gd name="T26" fmla="*/ 0 w 72"/>
                <a:gd name="T27" fmla="*/ 0 h 55"/>
                <a:gd name="T28" fmla="*/ 0 w 72"/>
                <a:gd name="T29" fmla="*/ 0 h 55"/>
                <a:gd name="T30" fmla="*/ 0 w 72"/>
                <a:gd name="T31" fmla="*/ 0 h 55"/>
                <a:gd name="T32" fmla="*/ 0 w 72"/>
                <a:gd name="T33" fmla="*/ 0 h 55"/>
                <a:gd name="T34" fmla="*/ 0 w 72"/>
                <a:gd name="T35" fmla="*/ 0 h 55"/>
                <a:gd name="T36" fmla="*/ 0 w 72"/>
                <a:gd name="T37" fmla="*/ 0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55">
                  <a:moveTo>
                    <a:pt x="72" y="48"/>
                  </a:moveTo>
                  <a:lnTo>
                    <a:pt x="72" y="55"/>
                  </a:lnTo>
                  <a:lnTo>
                    <a:pt x="61" y="55"/>
                  </a:lnTo>
                  <a:lnTo>
                    <a:pt x="52" y="53"/>
                  </a:lnTo>
                  <a:lnTo>
                    <a:pt x="42" y="51"/>
                  </a:lnTo>
                  <a:lnTo>
                    <a:pt x="34" y="45"/>
                  </a:lnTo>
                  <a:lnTo>
                    <a:pt x="27" y="39"/>
                  </a:lnTo>
                  <a:lnTo>
                    <a:pt x="19" y="34"/>
                  </a:lnTo>
                  <a:lnTo>
                    <a:pt x="12" y="27"/>
                  </a:lnTo>
                  <a:lnTo>
                    <a:pt x="3" y="18"/>
                  </a:lnTo>
                  <a:lnTo>
                    <a:pt x="0" y="0"/>
                  </a:lnTo>
                  <a:lnTo>
                    <a:pt x="9" y="6"/>
                  </a:lnTo>
                  <a:lnTo>
                    <a:pt x="17" y="11"/>
                  </a:lnTo>
                  <a:lnTo>
                    <a:pt x="27" y="18"/>
                  </a:lnTo>
                  <a:lnTo>
                    <a:pt x="35" y="25"/>
                  </a:lnTo>
                  <a:lnTo>
                    <a:pt x="45" y="32"/>
                  </a:lnTo>
                  <a:lnTo>
                    <a:pt x="54" y="38"/>
                  </a:lnTo>
                  <a:lnTo>
                    <a:pt x="63" y="44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182">
              <a:extLst>
                <a:ext uri="{FF2B5EF4-FFF2-40B4-BE49-F238E27FC236}">
                  <a16:creationId xmlns:a16="http://schemas.microsoft.com/office/drawing/2014/main" id="{2FFAECBF-7F31-495D-8EA7-B8429318E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146"/>
              <a:ext cx="33" cy="32"/>
            </a:xfrm>
            <a:custGeom>
              <a:avLst/>
              <a:gdLst>
                <a:gd name="T0" fmla="*/ 1 w 66"/>
                <a:gd name="T1" fmla="*/ 1 h 63"/>
                <a:gd name="T2" fmla="*/ 1 w 66"/>
                <a:gd name="T3" fmla="*/ 1 h 63"/>
                <a:gd name="T4" fmla="*/ 1 w 66"/>
                <a:gd name="T5" fmla="*/ 1 h 63"/>
                <a:gd name="T6" fmla="*/ 1 w 66"/>
                <a:gd name="T7" fmla="*/ 1 h 63"/>
                <a:gd name="T8" fmla="*/ 1 w 66"/>
                <a:gd name="T9" fmla="*/ 1 h 63"/>
                <a:gd name="T10" fmla="*/ 1 w 66"/>
                <a:gd name="T11" fmla="*/ 1 h 63"/>
                <a:gd name="T12" fmla="*/ 1 w 66"/>
                <a:gd name="T13" fmla="*/ 1 h 63"/>
                <a:gd name="T14" fmla="*/ 1 w 66"/>
                <a:gd name="T15" fmla="*/ 1 h 63"/>
                <a:gd name="T16" fmla="*/ 1 w 66"/>
                <a:gd name="T17" fmla="*/ 1 h 63"/>
                <a:gd name="T18" fmla="*/ 1 w 66"/>
                <a:gd name="T19" fmla="*/ 1 h 63"/>
                <a:gd name="T20" fmla="*/ 1 w 66"/>
                <a:gd name="T21" fmla="*/ 1 h 63"/>
                <a:gd name="T22" fmla="*/ 1 w 66"/>
                <a:gd name="T23" fmla="*/ 1 h 63"/>
                <a:gd name="T24" fmla="*/ 1 w 66"/>
                <a:gd name="T25" fmla="*/ 1 h 63"/>
                <a:gd name="T26" fmla="*/ 1 w 66"/>
                <a:gd name="T27" fmla="*/ 1 h 63"/>
                <a:gd name="T28" fmla="*/ 1 w 66"/>
                <a:gd name="T29" fmla="*/ 1 h 63"/>
                <a:gd name="T30" fmla="*/ 1 w 66"/>
                <a:gd name="T31" fmla="*/ 1 h 63"/>
                <a:gd name="T32" fmla="*/ 1 w 66"/>
                <a:gd name="T33" fmla="*/ 1 h 63"/>
                <a:gd name="T34" fmla="*/ 0 w 66"/>
                <a:gd name="T35" fmla="*/ 0 h 63"/>
                <a:gd name="T36" fmla="*/ 1 w 66"/>
                <a:gd name="T37" fmla="*/ 0 h 63"/>
                <a:gd name="T38" fmla="*/ 1 w 66"/>
                <a:gd name="T39" fmla="*/ 1 h 63"/>
                <a:gd name="T40" fmla="*/ 1 w 66"/>
                <a:gd name="T41" fmla="*/ 1 h 63"/>
                <a:gd name="T42" fmla="*/ 1 w 66"/>
                <a:gd name="T43" fmla="*/ 1 h 63"/>
                <a:gd name="T44" fmla="*/ 1 w 66"/>
                <a:gd name="T45" fmla="*/ 1 h 63"/>
                <a:gd name="T46" fmla="*/ 1 w 66"/>
                <a:gd name="T47" fmla="*/ 1 h 63"/>
                <a:gd name="T48" fmla="*/ 1 w 66"/>
                <a:gd name="T49" fmla="*/ 1 h 63"/>
                <a:gd name="T50" fmla="*/ 1 w 66"/>
                <a:gd name="T51" fmla="*/ 1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63">
                  <a:moveTo>
                    <a:pt x="51" y="41"/>
                  </a:moveTo>
                  <a:lnTo>
                    <a:pt x="52" y="8"/>
                  </a:lnTo>
                  <a:lnTo>
                    <a:pt x="56" y="7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6" y="13"/>
                  </a:lnTo>
                  <a:lnTo>
                    <a:pt x="66" y="20"/>
                  </a:lnTo>
                  <a:lnTo>
                    <a:pt x="65" y="37"/>
                  </a:lnTo>
                  <a:lnTo>
                    <a:pt x="59" y="53"/>
                  </a:lnTo>
                  <a:lnTo>
                    <a:pt x="51" y="63"/>
                  </a:lnTo>
                  <a:lnTo>
                    <a:pt x="44" y="62"/>
                  </a:lnTo>
                  <a:lnTo>
                    <a:pt x="35" y="55"/>
                  </a:lnTo>
                  <a:lnTo>
                    <a:pt x="27" y="45"/>
                  </a:lnTo>
                  <a:lnTo>
                    <a:pt x="20" y="34"/>
                  </a:lnTo>
                  <a:lnTo>
                    <a:pt x="12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6" y="14"/>
                  </a:lnTo>
                  <a:lnTo>
                    <a:pt x="31" y="21"/>
                  </a:lnTo>
                  <a:lnTo>
                    <a:pt x="38" y="28"/>
                  </a:lnTo>
                  <a:lnTo>
                    <a:pt x="44" y="35"/>
                  </a:lnTo>
                  <a:lnTo>
                    <a:pt x="5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183">
              <a:extLst>
                <a:ext uri="{FF2B5EF4-FFF2-40B4-BE49-F238E27FC236}">
                  <a16:creationId xmlns:a16="http://schemas.microsoft.com/office/drawing/2014/main" id="{C41BDFB2-C768-4278-8611-EEBD2437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157"/>
              <a:ext cx="129" cy="98"/>
            </a:xfrm>
            <a:custGeom>
              <a:avLst/>
              <a:gdLst>
                <a:gd name="T0" fmla="*/ 1 w 257"/>
                <a:gd name="T1" fmla="*/ 1 h 195"/>
                <a:gd name="T2" fmla="*/ 1 w 257"/>
                <a:gd name="T3" fmla="*/ 1 h 195"/>
                <a:gd name="T4" fmla="*/ 1 w 257"/>
                <a:gd name="T5" fmla="*/ 1 h 195"/>
                <a:gd name="T6" fmla="*/ 1 w 257"/>
                <a:gd name="T7" fmla="*/ 1 h 195"/>
                <a:gd name="T8" fmla="*/ 1 w 257"/>
                <a:gd name="T9" fmla="*/ 1 h 195"/>
                <a:gd name="T10" fmla="*/ 1 w 257"/>
                <a:gd name="T11" fmla="*/ 1 h 195"/>
                <a:gd name="T12" fmla="*/ 1 w 257"/>
                <a:gd name="T13" fmla="*/ 1 h 195"/>
                <a:gd name="T14" fmla="*/ 1 w 257"/>
                <a:gd name="T15" fmla="*/ 1 h 195"/>
                <a:gd name="T16" fmla="*/ 0 w 257"/>
                <a:gd name="T17" fmla="*/ 1 h 195"/>
                <a:gd name="T18" fmla="*/ 1 w 257"/>
                <a:gd name="T19" fmla="*/ 1 h 195"/>
                <a:gd name="T20" fmla="*/ 1 w 257"/>
                <a:gd name="T21" fmla="*/ 1 h 195"/>
                <a:gd name="T22" fmla="*/ 1 w 257"/>
                <a:gd name="T23" fmla="*/ 1 h 195"/>
                <a:gd name="T24" fmla="*/ 1 w 257"/>
                <a:gd name="T25" fmla="*/ 1 h 195"/>
                <a:gd name="T26" fmla="*/ 1 w 257"/>
                <a:gd name="T27" fmla="*/ 1 h 195"/>
                <a:gd name="T28" fmla="*/ 1 w 257"/>
                <a:gd name="T29" fmla="*/ 1 h 195"/>
                <a:gd name="T30" fmla="*/ 1 w 257"/>
                <a:gd name="T31" fmla="*/ 1 h 195"/>
                <a:gd name="T32" fmla="*/ 1 w 257"/>
                <a:gd name="T33" fmla="*/ 1 h 195"/>
                <a:gd name="T34" fmla="*/ 1 w 257"/>
                <a:gd name="T35" fmla="*/ 1 h 195"/>
                <a:gd name="T36" fmla="*/ 1 w 257"/>
                <a:gd name="T37" fmla="*/ 1 h 195"/>
                <a:gd name="T38" fmla="*/ 1 w 257"/>
                <a:gd name="T39" fmla="*/ 1 h 195"/>
                <a:gd name="T40" fmla="*/ 1 w 257"/>
                <a:gd name="T41" fmla="*/ 1 h 195"/>
                <a:gd name="T42" fmla="*/ 1 w 257"/>
                <a:gd name="T43" fmla="*/ 1 h 195"/>
                <a:gd name="T44" fmla="*/ 1 w 257"/>
                <a:gd name="T45" fmla="*/ 1 h 195"/>
                <a:gd name="T46" fmla="*/ 1 w 257"/>
                <a:gd name="T47" fmla="*/ 1 h 195"/>
                <a:gd name="T48" fmla="*/ 1 w 257"/>
                <a:gd name="T49" fmla="*/ 1 h 195"/>
                <a:gd name="T50" fmla="*/ 1 w 257"/>
                <a:gd name="T51" fmla="*/ 1 h 195"/>
                <a:gd name="T52" fmla="*/ 1 w 257"/>
                <a:gd name="T53" fmla="*/ 1 h 195"/>
                <a:gd name="T54" fmla="*/ 1 w 257"/>
                <a:gd name="T55" fmla="*/ 1 h 195"/>
                <a:gd name="T56" fmla="*/ 1 w 257"/>
                <a:gd name="T57" fmla="*/ 0 h 195"/>
                <a:gd name="T58" fmla="*/ 1 w 257"/>
                <a:gd name="T59" fmla="*/ 1 h 195"/>
                <a:gd name="T60" fmla="*/ 1 w 257"/>
                <a:gd name="T61" fmla="*/ 1 h 195"/>
                <a:gd name="T62" fmla="*/ 1 w 257"/>
                <a:gd name="T63" fmla="*/ 1 h 195"/>
                <a:gd name="T64" fmla="*/ 1 w 257"/>
                <a:gd name="T65" fmla="*/ 1 h 195"/>
                <a:gd name="T66" fmla="*/ 1 w 257"/>
                <a:gd name="T67" fmla="*/ 1 h 195"/>
                <a:gd name="T68" fmla="*/ 1 w 257"/>
                <a:gd name="T69" fmla="*/ 1 h 195"/>
                <a:gd name="T70" fmla="*/ 1 w 257"/>
                <a:gd name="T71" fmla="*/ 1 h 195"/>
                <a:gd name="T72" fmla="*/ 1 w 257"/>
                <a:gd name="T73" fmla="*/ 1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7" h="195">
                  <a:moveTo>
                    <a:pt x="196" y="152"/>
                  </a:moveTo>
                  <a:lnTo>
                    <a:pt x="175" y="160"/>
                  </a:lnTo>
                  <a:lnTo>
                    <a:pt x="151" y="169"/>
                  </a:lnTo>
                  <a:lnTo>
                    <a:pt x="126" y="176"/>
                  </a:lnTo>
                  <a:lnTo>
                    <a:pt x="101" y="181"/>
                  </a:lnTo>
                  <a:lnTo>
                    <a:pt x="75" y="187"/>
                  </a:lnTo>
                  <a:lnTo>
                    <a:pt x="49" y="191"/>
                  </a:lnTo>
                  <a:lnTo>
                    <a:pt x="24" y="194"/>
                  </a:lnTo>
                  <a:lnTo>
                    <a:pt x="0" y="195"/>
                  </a:lnTo>
                  <a:lnTo>
                    <a:pt x="1" y="191"/>
                  </a:lnTo>
                  <a:lnTo>
                    <a:pt x="5" y="187"/>
                  </a:lnTo>
                  <a:lnTo>
                    <a:pt x="12" y="183"/>
                  </a:lnTo>
                  <a:lnTo>
                    <a:pt x="17" y="174"/>
                  </a:lnTo>
                  <a:lnTo>
                    <a:pt x="39" y="174"/>
                  </a:lnTo>
                  <a:lnTo>
                    <a:pt x="57" y="174"/>
                  </a:lnTo>
                  <a:lnTo>
                    <a:pt x="71" y="174"/>
                  </a:lnTo>
                  <a:lnTo>
                    <a:pt x="82" y="171"/>
                  </a:lnTo>
                  <a:lnTo>
                    <a:pt x="94" y="169"/>
                  </a:lnTo>
                  <a:lnTo>
                    <a:pt x="106" y="164"/>
                  </a:lnTo>
                  <a:lnTo>
                    <a:pt x="119" y="159"/>
                  </a:lnTo>
                  <a:lnTo>
                    <a:pt x="136" y="153"/>
                  </a:lnTo>
                  <a:lnTo>
                    <a:pt x="145" y="152"/>
                  </a:lnTo>
                  <a:lnTo>
                    <a:pt x="158" y="148"/>
                  </a:lnTo>
                  <a:lnTo>
                    <a:pt x="173" y="139"/>
                  </a:lnTo>
                  <a:lnTo>
                    <a:pt x="189" y="127"/>
                  </a:lnTo>
                  <a:lnTo>
                    <a:pt x="206" y="107"/>
                  </a:lnTo>
                  <a:lnTo>
                    <a:pt x="224" y="80"/>
                  </a:lnTo>
                  <a:lnTo>
                    <a:pt x="241" y="45"/>
                  </a:lnTo>
                  <a:lnTo>
                    <a:pt x="257" y="0"/>
                  </a:lnTo>
                  <a:lnTo>
                    <a:pt x="257" y="6"/>
                  </a:lnTo>
                  <a:lnTo>
                    <a:pt x="257" y="20"/>
                  </a:lnTo>
                  <a:lnTo>
                    <a:pt x="255" y="41"/>
                  </a:lnTo>
                  <a:lnTo>
                    <a:pt x="252" y="66"/>
                  </a:lnTo>
                  <a:lnTo>
                    <a:pt x="245" y="92"/>
                  </a:lnTo>
                  <a:lnTo>
                    <a:pt x="234" y="117"/>
                  </a:lnTo>
                  <a:lnTo>
                    <a:pt x="217" y="138"/>
                  </a:lnTo>
                  <a:lnTo>
                    <a:pt x="196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184">
              <a:extLst>
                <a:ext uri="{FF2B5EF4-FFF2-40B4-BE49-F238E27FC236}">
                  <a16:creationId xmlns:a16="http://schemas.microsoft.com/office/drawing/2014/main" id="{55DD41D4-CB5E-4B1D-87DA-B2D64969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3"/>
              <a:ext cx="559" cy="178"/>
            </a:xfrm>
            <a:custGeom>
              <a:avLst/>
              <a:gdLst>
                <a:gd name="T0" fmla="*/ 1 w 1118"/>
                <a:gd name="T1" fmla="*/ 1 h 356"/>
                <a:gd name="T2" fmla="*/ 1 w 1118"/>
                <a:gd name="T3" fmla="*/ 1 h 356"/>
                <a:gd name="T4" fmla="*/ 1 w 1118"/>
                <a:gd name="T5" fmla="*/ 1 h 356"/>
                <a:gd name="T6" fmla="*/ 1 w 1118"/>
                <a:gd name="T7" fmla="*/ 1 h 356"/>
                <a:gd name="T8" fmla="*/ 1 w 1118"/>
                <a:gd name="T9" fmla="*/ 1 h 356"/>
                <a:gd name="T10" fmla="*/ 1 w 1118"/>
                <a:gd name="T11" fmla="*/ 1 h 356"/>
                <a:gd name="T12" fmla="*/ 1 w 1118"/>
                <a:gd name="T13" fmla="*/ 1 h 356"/>
                <a:gd name="T14" fmla="*/ 1 w 1118"/>
                <a:gd name="T15" fmla="*/ 1 h 356"/>
                <a:gd name="T16" fmla="*/ 1 w 1118"/>
                <a:gd name="T17" fmla="*/ 1 h 356"/>
                <a:gd name="T18" fmla="*/ 1 w 1118"/>
                <a:gd name="T19" fmla="*/ 1 h 356"/>
                <a:gd name="T20" fmla="*/ 1 w 1118"/>
                <a:gd name="T21" fmla="*/ 1 h 356"/>
                <a:gd name="T22" fmla="*/ 1 w 1118"/>
                <a:gd name="T23" fmla="*/ 1 h 356"/>
                <a:gd name="T24" fmla="*/ 1 w 1118"/>
                <a:gd name="T25" fmla="*/ 1 h 356"/>
                <a:gd name="T26" fmla="*/ 1 w 1118"/>
                <a:gd name="T27" fmla="*/ 1 h 356"/>
                <a:gd name="T28" fmla="*/ 1 w 1118"/>
                <a:gd name="T29" fmla="*/ 1 h 356"/>
                <a:gd name="T30" fmla="*/ 1 w 1118"/>
                <a:gd name="T31" fmla="*/ 1 h 356"/>
                <a:gd name="T32" fmla="*/ 1 w 1118"/>
                <a:gd name="T33" fmla="*/ 1 h 356"/>
                <a:gd name="T34" fmla="*/ 1 w 1118"/>
                <a:gd name="T35" fmla="*/ 1 h 356"/>
                <a:gd name="T36" fmla="*/ 1 w 1118"/>
                <a:gd name="T37" fmla="*/ 1 h 356"/>
                <a:gd name="T38" fmla="*/ 1 w 1118"/>
                <a:gd name="T39" fmla="*/ 1 h 356"/>
                <a:gd name="T40" fmla="*/ 1 w 1118"/>
                <a:gd name="T41" fmla="*/ 1 h 356"/>
                <a:gd name="T42" fmla="*/ 1 w 1118"/>
                <a:gd name="T43" fmla="*/ 1 h 356"/>
                <a:gd name="T44" fmla="*/ 1 w 1118"/>
                <a:gd name="T45" fmla="*/ 1 h 356"/>
                <a:gd name="T46" fmla="*/ 1 w 1118"/>
                <a:gd name="T47" fmla="*/ 1 h 356"/>
                <a:gd name="T48" fmla="*/ 1 w 1118"/>
                <a:gd name="T49" fmla="*/ 1 h 356"/>
                <a:gd name="T50" fmla="*/ 1 w 1118"/>
                <a:gd name="T51" fmla="*/ 1 h 356"/>
                <a:gd name="T52" fmla="*/ 1 w 1118"/>
                <a:gd name="T53" fmla="*/ 1 h 356"/>
                <a:gd name="T54" fmla="*/ 1 w 1118"/>
                <a:gd name="T55" fmla="*/ 1 h 356"/>
                <a:gd name="T56" fmla="*/ 1 w 1118"/>
                <a:gd name="T57" fmla="*/ 1 h 356"/>
                <a:gd name="T58" fmla="*/ 1 w 1118"/>
                <a:gd name="T59" fmla="*/ 1 h 356"/>
                <a:gd name="T60" fmla="*/ 1 w 1118"/>
                <a:gd name="T61" fmla="*/ 1 h 356"/>
                <a:gd name="T62" fmla="*/ 1 w 1118"/>
                <a:gd name="T63" fmla="*/ 1 h 356"/>
                <a:gd name="T64" fmla="*/ 1 w 1118"/>
                <a:gd name="T65" fmla="*/ 1 h 356"/>
                <a:gd name="T66" fmla="*/ 1 w 1118"/>
                <a:gd name="T67" fmla="*/ 1 h 356"/>
                <a:gd name="T68" fmla="*/ 1 w 1118"/>
                <a:gd name="T69" fmla="*/ 1 h 356"/>
                <a:gd name="T70" fmla="*/ 1 w 1118"/>
                <a:gd name="T71" fmla="*/ 1 h 356"/>
                <a:gd name="T72" fmla="*/ 1 w 1118"/>
                <a:gd name="T73" fmla="*/ 1 h 356"/>
                <a:gd name="T74" fmla="*/ 1 w 1118"/>
                <a:gd name="T75" fmla="*/ 1 h 356"/>
                <a:gd name="T76" fmla="*/ 1 w 1118"/>
                <a:gd name="T77" fmla="*/ 1 h 356"/>
                <a:gd name="T78" fmla="*/ 1 w 1118"/>
                <a:gd name="T79" fmla="*/ 1 h 356"/>
                <a:gd name="T80" fmla="*/ 1 w 1118"/>
                <a:gd name="T81" fmla="*/ 1 h 356"/>
                <a:gd name="T82" fmla="*/ 1 w 1118"/>
                <a:gd name="T83" fmla="*/ 1 h 356"/>
                <a:gd name="T84" fmla="*/ 1 w 1118"/>
                <a:gd name="T85" fmla="*/ 1 h 356"/>
                <a:gd name="T86" fmla="*/ 1 w 1118"/>
                <a:gd name="T87" fmla="*/ 1 h 356"/>
                <a:gd name="T88" fmla="*/ 1 w 1118"/>
                <a:gd name="T89" fmla="*/ 1 h 356"/>
                <a:gd name="T90" fmla="*/ 1 w 1118"/>
                <a:gd name="T91" fmla="*/ 1 h 356"/>
                <a:gd name="T92" fmla="*/ 1 w 1118"/>
                <a:gd name="T93" fmla="*/ 1 h 356"/>
                <a:gd name="T94" fmla="*/ 1 w 1118"/>
                <a:gd name="T95" fmla="*/ 1 h 356"/>
                <a:gd name="T96" fmla="*/ 1 w 1118"/>
                <a:gd name="T97" fmla="*/ 0 h 3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8" h="356">
                  <a:moveTo>
                    <a:pt x="1118" y="0"/>
                  </a:moveTo>
                  <a:lnTo>
                    <a:pt x="1115" y="12"/>
                  </a:lnTo>
                  <a:lnTo>
                    <a:pt x="1108" y="28"/>
                  </a:lnTo>
                  <a:lnTo>
                    <a:pt x="1096" y="48"/>
                  </a:lnTo>
                  <a:lnTo>
                    <a:pt x="1080" y="70"/>
                  </a:lnTo>
                  <a:lnTo>
                    <a:pt x="1061" y="96"/>
                  </a:lnTo>
                  <a:lnTo>
                    <a:pt x="1038" y="122"/>
                  </a:lnTo>
                  <a:lnTo>
                    <a:pt x="1015" y="150"/>
                  </a:lnTo>
                  <a:lnTo>
                    <a:pt x="987" y="178"/>
                  </a:lnTo>
                  <a:lnTo>
                    <a:pt x="957" y="206"/>
                  </a:lnTo>
                  <a:lnTo>
                    <a:pt x="928" y="231"/>
                  </a:lnTo>
                  <a:lnTo>
                    <a:pt x="897" y="257"/>
                  </a:lnTo>
                  <a:lnTo>
                    <a:pt x="865" y="278"/>
                  </a:lnTo>
                  <a:lnTo>
                    <a:pt x="833" y="297"/>
                  </a:lnTo>
                  <a:lnTo>
                    <a:pt x="802" y="311"/>
                  </a:lnTo>
                  <a:lnTo>
                    <a:pt x="772" y="321"/>
                  </a:lnTo>
                  <a:lnTo>
                    <a:pt x="743" y="325"/>
                  </a:lnTo>
                  <a:lnTo>
                    <a:pt x="732" y="328"/>
                  </a:lnTo>
                  <a:lnTo>
                    <a:pt x="719" y="330"/>
                  </a:lnTo>
                  <a:lnTo>
                    <a:pt x="707" y="332"/>
                  </a:lnTo>
                  <a:lnTo>
                    <a:pt x="694" y="335"/>
                  </a:lnTo>
                  <a:lnTo>
                    <a:pt x="681" y="338"/>
                  </a:lnTo>
                  <a:lnTo>
                    <a:pt x="668" y="341"/>
                  </a:lnTo>
                  <a:lnTo>
                    <a:pt x="654" y="342"/>
                  </a:lnTo>
                  <a:lnTo>
                    <a:pt x="640" y="345"/>
                  </a:lnTo>
                  <a:lnTo>
                    <a:pt x="620" y="348"/>
                  </a:lnTo>
                  <a:lnTo>
                    <a:pt x="600" y="351"/>
                  </a:lnTo>
                  <a:lnTo>
                    <a:pt x="578" y="353"/>
                  </a:lnTo>
                  <a:lnTo>
                    <a:pt x="556" y="355"/>
                  </a:lnTo>
                  <a:lnTo>
                    <a:pt x="533" y="356"/>
                  </a:lnTo>
                  <a:lnTo>
                    <a:pt x="508" y="356"/>
                  </a:lnTo>
                  <a:lnTo>
                    <a:pt x="481" y="356"/>
                  </a:lnTo>
                  <a:lnTo>
                    <a:pt x="455" y="355"/>
                  </a:lnTo>
                  <a:lnTo>
                    <a:pt x="425" y="356"/>
                  </a:lnTo>
                  <a:lnTo>
                    <a:pt x="399" y="356"/>
                  </a:lnTo>
                  <a:lnTo>
                    <a:pt x="376" y="355"/>
                  </a:lnTo>
                  <a:lnTo>
                    <a:pt x="354" y="353"/>
                  </a:lnTo>
                  <a:lnTo>
                    <a:pt x="334" y="352"/>
                  </a:lnTo>
                  <a:lnTo>
                    <a:pt x="316" y="349"/>
                  </a:lnTo>
                  <a:lnTo>
                    <a:pt x="299" y="346"/>
                  </a:lnTo>
                  <a:lnTo>
                    <a:pt x="283" y="342"/>
                  </a:lnTo>
                  <a:lnTo>
                    <a:pt x="273" y="339"/>
                  </a:lnTo>
                  <a:lnTo>
                    <a:pt x="263" y="338"/>
                  </a:lnTo>
                  <a:lnTo>
                    <a:pt x="255" y="335"/>
                  </a:lnTo>
                  <a:lnTo>
                    <a:pt x="245" y="332"/>
                  </a:lnTo>
                  <a:lnTo>
                    <a:pt x="235" y="331"/>
                  </a:lnTo>
                  <a:lnTo>
                    <a:pt x="224" y="328"/>
                  </a:lnTo>
                  <a:lnTo>
                    <a:pt x="214" y="325"/>
                  </a:lnTo>
                  <a:lnTo>
                    <a:pt x="203" y="323"/>
                  </a:lnTo>
                  <a:lnTo>
                    <a:pt x="176" y="316"/>
                  </a:lnTo>
                  <a:lnTo>
                    <a:pt x="144" y="306"/>
                  </a:lnTo>
                  <a:lnTo>
                    <a:pt x="111" y="296"/>
                  </a:lnTo>
                  <a:lnTo>
                    <a:pt x="77" y="285"/>
                  </a:lnTo>
                  <a:lnTo>
                    <a:pt x="48" y="275"/>
                  </a:lnTo>
                  <a:lnTo>
                    <a:pt x="22" y="265"/>
                  </a:lnTo>
                  <a:lnTo>
                    <a:pt x="6" y="258"/>
                  </a:lnTo>
                  <a:lnTo>
                    <a:pt x="0" y="254"/>
                  </a:lnTo>
                  <a:lnTo>
                    <a:pt x="4" y="254"/>
                  </a:lnTo>
                  <a:lnTo>
                    <a:pt x="14" y="255"/>
                  </a:lnTo>
                  <a:lnTo>
                    <a:pt x="28" y="258"/>
                  </a:lnTo>
                  <a:lnTo>
                    <a:pt x="48" y="262"/>
                  </a:lnTo>
                  <a:lnTo>
                    <a:pt x="71" y="269"/>
                  </a:lnTo>
                  <a:lnTo>
                    <a:pt x="97" y="275"/>
                  </a:lnTo>
                  <a:lnTo>
                    <a:pt x="126" y="283"/>
                  </a:lnTo>
                  <a:lnTo>
                    <a:pt x="158" y="290"/>
                  </a:lnTo>
                  <a:lnTo>
                    <a:pt x="190" y="299"/>
                  </a:lnTo>
                  <a:lnTo>
                    <a:pt x="225" y="306"/>
                  </a:lnTo>
                  <a:lnTo>
                    <a:pt x="259" y="313"/>
                  </a:lnTo>
                  <a:lnTo>
                    <a:pt x="294" y="318"/>
                  </a:lnTo>
                  <a:lnTo>
                    <a:pt x="329" y="323"/>
                  </a:lnTo>
                  <a:lnTo>
                    <a:pt x="362" y="327"/>
                  </a:lnTo>
                  <a:lnTo>
                    <a:pt x="395" y="328"/>
                  </a:lnTo>
                  <a:lnTo>
                    <a:pt x="424" y="328"/>
                  </a:lnTo>
                  <a:lnTo>
                    <a:pt x="451" y="328"/>
                  </a:lnTo>
                  <a:lnTo>
                    <a:pt x="474" y="327"/>
                  </a:lnTo>
                  <a:lnTo>
                    <a:pt x="498" y="328"/>
                  </a:lnTo>
                  <a:lnTo>
                    <a:pt x="521" y="328"/>
                  </a:lnTo>
                  <a:lnTo>
                    <a:pt x="540" y="330"/>
                  </a:lnTo>
                  <a:lnTo>
                    <a:pt x="558" y="330"/>
                  </a:lnTo>
                  <a:lnTo>
                    <a:pt x="574" y="331"/>
                  </a:lnTo>
                  <a:lnTo>
                    <a:pt x="585" y="331"/>
                  </a:lnTo>
                  <a:lnTo>
                    <a:pt x="754" y="297"/>
                  </a:lnTo>
                  <a:lnTo>
                    <a:pt x="779" y="292"/>
                  </a:lnTo>
                  <a:lnTo>
                    <a:pt x="806" y="283"/>
                  </a:lnTo>
                  <a:lnTo>
                    <a:pt x="833" y="271"/>
                  </a:lnTo>
                  <a:lnTo>
                    <a:pt x="859" y="257"/>
                  </a:lnTo>
                  <a:lnTo>
                    <a:pt x="886" y="239"/>
                  </a:lnTo>
                  <a:lnTo>
                    <a:pt x="912" y="219"/>
                  </a:lnTo>
                  <a:lnTo>
                    <a:pt x="940" y="196"/>
                  </a:lnTo>
                  <a:lnTo>
                    <a:pt x="968" y="171"/>
                  </a:lnTo>
                  <a:lnTo>
                    <a:pt x="991" y="150"/>
                  </a:lnTo>
                  <a:lnTo>
                    <a:pt x="1016" y="124"/>
                  </a:lnTo>
                  <a:lnTo>
                    <a:pt x="1040" y="96"/>
                  </a:lnTo>
                  <a:lnTo>
                    <a:pt x="1064" y="66"/>
                  </a:lnTo>
                  <a:lnTo>
                    <a:pt x="1084" y="40"/>
                  </a:lnTo>
                  <a:lnTo>
                    <a:pt x="1101" y="19"/>
                  </a:lnTo>
                  <a:lnTo>
                    <a:pt x="1112" y="5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185">
              <a:extLst>
                <a:ext uri="{FF2B5EF4-FFF2-40B4-BE49-F238E27FC236}">
                  <a16:creationId xmlns:a16="http://schemas.microsoft.com/office/drawing/2014/main" id="{D23934F2-4DFF-42F5-BFEF-9C839A2B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212"/>
              <a:ext cx="40" cy="77"/>
            </a:xfrm>
            <a:custGeom>
              <a:avLst/>
              <a:gdLst>
                <a:gd name="T0" fmla="*/ 1 w 78"/>
                <a:gd name="T1" fmla="*/ 1 h 154"/>
                <a:gd name="T2" fmla="*/ 1 w 78"/>
                <a:gd name="T3" fmla="*/ 1 h 154"/>
                <a:gd name="T4" fmla="*/ 1 w 78"/>
                <a:gd name="T5" fmla="*/ 1 h 154"/>
                <a:gd name="T6" fmla="*/ 1 w 78"/>
                <a:gd name="T7" fmla="*/ 1 h 154"/>
                <a:gd name="T8" fmla="*/ 1 w 78"/>
                <a:gd name="T9" fmla="*/ 1 h 154"/>
                <a:gd name="T10" fmla="*/ 1 w 78"/>
                <a:gd name="T11" fmla="*/ 1 h 154"/>
                <a:gd name="T12" fmla="*/ 1 w 78"/>
                <a:gd name="T13" fmla="*/ 1 h 154"/>
                <a:gd name="T14" fmla="*/ 1 w 78"/>
                <a:gd name="T15" fmla="*/ 1 h 154"/>
                <a:gd name="T16" fmla="*/ 1 w 78"/>
                <a:gd name="T17" fmla="*/ 1 h 154"/>
                <a:gd name="T18" fmla="*/ 1 w 78"/>
                <a:gd name="T19" fmla="*/ 1 h 154"/>
                <a:gd name="T20" fmla="*/ 1 w 78"/>
                <a:gd name="T21" fmla="*/ 1 h 154"/>
                <a:gd name="T22" fmla="*/ 1 w 78"/>
                <a:gd name="T23" fmla="*/ 1 h 154"/>
                <a:gd name="T24" fmla="*/ 1 w 78"/>
                <a:gd name="T25" fmla="*/ 1 h 154"/>
                <a:gd name="T26" fmla="*/ 0 w 78"/>
                <a:gd name="T27" fmla="*/ 1 h 154"/>
                <a:gd name="T28" fmla="*/ 1 w 78"/>
                <a:gd name="T29" fmla="*/ 1 h 154"/>
                <a:gd name="T30" fmla="*/ 1 w 78"/>
                <a:gd name="T31" fmla="*/ 1 h 154"/>
                <a:gd name="T32" fmla="*/ 1 w 78"/>
                <a:gd name="T33" fmla="*/ 1 h 154"/>
                <a:gd name="T34" fmla="*/ 1 w 78"/>
                <a:gd name="T35" fmla="*/ 1 h 154"/>
                <a:gd name="T36" fmla="*/ 1 w 78"/>
                <a:gd name="T37" fmla="*/ 1 h 154"/>
                <a:gd name="T38" fmla="*/ 1 w 78"/>
                <a:gd name="T39" fmla="*/ 1 h 154"/>
                <a:gd name="T40" fmla="*/ 1 w 78"/>
                <a:gd name="T41" fmla="*/ 1 h 154"/>
                <a:gd name="T42" fmla="*/ 1 w 78"/>
                <a:gd name="T43" fmla="*/ 0 h 154"/>
                <a:gd name="T44" fmla="*/ 1 w 78"/>
                <a:gd name="T45" fmla="*/ 1 h 154"/>
                <a:gd name="T46" fmla="*/ 1 w 78"/>
                <a:gd name="T47" fmla="*/ 1 h 154"/>
                <a:gd name="T48" fmla="*/ 1 w 78"/>
                <a:gd name="T49" fmla="*/ 1 h 154"/>
                <a:gd name="T50" fmla="*/ 1 w 78"/>
                <a:gd name="T51" fmla="*/ 1 h 154"/>
                <a:gd name="T52" fmla="*/ 1 w 78"/>
                <a:gd name="T53" fmla="*/ 1 h 154"/>
                <a:gd name="T54" fmla="*/ 1 w 78"/>
                <a:gd name="T55" fmla="*/ 1 h 154"/>
                <a:gd name="T56" fmla="*/ 1 w 78"/>
                <a:gd name="T57" fmla="*/ 1 h 154"/>
                <a:gd name="T58" fmla="*/ 1 w 78"/>
                <a:gd name="T59" fmla="*/ 1 h 1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154">
                  <a:moveTo>
                    <a:pt x="28" y="57"/>
                  </a:moveTo>
                  <a:lnTo>
                    <a:pt x="22" y="71"/>
                  </a:lnTo>
                  <a:lnTo>
                    <a:pt x="18" y="87"/>
                  </a:lnTo>
                  <a:lnTo>
                    <a:pt x="16" y="103"/>
                  </a:lnTo>
                  <a:lnTo>
                    <a:pt x="19" y="119"/>
                  </a:lnTo>
                  <a:lnTo>
                    <a:pt x="26" y="126"/>
                  </a:lnTo>
                  <a:lnTo>
                    <a:pt x="35" y="134"/>
                  </a:lnTo>
                  <a:lnTo>
                    <a:pt x="42" y="143"/>
                  </a:lnTo>
                  <a:lnTo>
                    <a:pt x="42" y="154"/>
                  </a:lnTo>
                  <a:lnTo>
                    <a:pt x="30" y="147"/>
                  </a:lnTo>
                  <a:lnTo>
                    <a:pt x="19" y="137"/>
                  </a:lnTo>
                  <a:lnTo>
                    <a:pt x="9" y="126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1" y="77"/>
                  </a:lnTo>
                  <a:lnTo>
                    <a:pt x="5" y="63"/>
                  </a:lnTo>
                  <a:lnTo>
                    <a:pt x="14" y="50"/>
                  </a:lnTo>
                  <a:lnTo>
                    <a:pt x="22" y="39"/>
                  </a:lnTo>
                  <a:lnTo>
                    <a:pt x="33" y="28"/>
                  </a:lnTo>
                  <a:lnTo>
                    <a:pt x="44" y="17"/>
                  </a:lnTo>
                  <a:lnTo>
                    <a:pt x="56" y="5"/>
                  </a:lnTo>
                  <a:lnTo>
                    <a:pt x="78" y="0"/>
                  </a:lnTo>
                  <a:lnTo>
                    <a:pt x="71" y="5"/>
                  </a:lnTo>
                  <a:lnTo>
                    <a:pt x="65" y="12"/>
                  </a:lnTo>
                  <a:lnTo>
                    <a:pt x="58" y="18"/>
                  </a:lnTo>
                  <a:lnTo>
                    <a:pt x="53" y="26"/>
                  </a:lnTo>
                  <a:lnTo>
                    <a:pt x="46" y="33"/>
                  </a:lnTo>
                  <a:lnTo>
                    <a:pt x="40" y="42"/>
                  </a:lnTo>
                  <a:lnTo>
                    <a:pt x="33" y="49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186">
              <a:extLst>
                <a:ext uri="{FF2B5EF4-FFF2-40B4-BE49-F238E27FC236}">
                  <a16:creationId xmlns:a16="http://schemas.microsoft.com/office/drawing/2014/main" id="{9F8D4811-B82A-4849-8286-21AFC1CDA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210"/>
              <a:ext cx="26" cy="16"/>
            </a:xfrm>
            <a:custGeom>
              <a:avLst/>
              <a:gdLst>
                <a:gd name="T0" fmla="*/ 1 w 51"/>
                <a:gd name="T1" fmla="*/ 1 h 31"/>
                <a:gd name="T2" fmla="*/ 1 w 51"/>
                <a:gd name="T3" fmla="*/ 1 h 31"/>
                <a:gd name="T4" fmla="*/ 1 w 51"/>
                <a:gd name="T5" fmla="*/ 1 h 31"/>
                <a:gd name="T6" fmla="*/ 1 w 51"/>
                <a:gd name="T7" fmla="*/ 1 h 31"/>
                <a:gd name="T8" fmla="*/ 1 w 51"/>
                <a:gd name="T9" fmla="*/ 1 h 31"/>
                <a:gd name="T10" fmla="*/ 1 w 51"/>
                <a:gd name="T11" fmla="*/ 1 h 31"/>
                <a:gd name="T12" fmla="*/ 1 w 51"/>
                <a:gd name="T13" fmla="*/ 1 h 31"/>
                <a:gd name="T14" fmla="*/ 1 w 51"/>
                <a:gd name="T15" fmla="*/ 1 h 31"/>
                <a:gd name="T16" fmla="*/ 1 w 51"/>
                <a:gd name="T17" fmla="*/ 1 h 31"/>
                <a:gd name="T18" fmla="*/ 0 w 51"/>
                <a:gd name="T19" fmla="*/ 1 h 31"/>
                <a:gd name="T20" fmla="*/ 0 w 51"/>
                <a:gd name="T21" fmla="*/ 0 h 31"/>
                <a:gd name="T22" fmla="*/ 1 w 51"/>
                <a:gd name="T23" fmla="*/ 0 h 31"/>
                <a:gd name="T24" fmla="*/ 1 w 51"/>
                <a:gd name="T25" fmla="*/ 1 h 31"/>
                <a:gd name="T26" fmla="*/ 1 w 51"/>
                <a:gd name="T27" fmla="*/ 1 h 31"/>
                <a:gd name="T28" fmla="*/ 1 w 51"/>
                <a:gd name="T29" fmla="*/ 1 h 31"/>
                <a:gd name="T30" fmla="*/ 1 w 51"/>
                <a:gd name="T31" fmla="*/ 1 h 31"/>
                <a:gd name="T32" fmla="*/ 1 w 51"/>
                <a:gd name="T33" fmla="*/ 1 h 31"/>
                <a:gd name="T34" fmla="*/ 1 w 51"/>
                <a:gd name="T35" fmla="*/ 1 h 31"/>
                <a:gd name="T36" fmla="*/ 1 w 51"/>
                <a:gd name="T37" fmla="*/ 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" h="31">
                  <a:moveTo>
                    <a:pt x="44" y="6"/>
                  </a:moveTo>
                  <a:lnTo>
                    <a:pt x="51" y="31"/>
                  </a:lnTo>
                  <a:lnTo>
                    <a:pt x="44" y="31"/>
                  </a:lnTo>
                  <a:lnTo>
                    <a:pt x="37" y="29"/>
                  </a:lnTo>
                  <a:lnTo>
                    <a:pt x="30" y="27"/>
                  </a:lnTo>
                  <a:lnTo>
                    <a:pt x="23" y="22"/>
                  </a:lnTo>
                  <a:lnTo>
                    <a:pt x="18" y="20"/>
                  </a:lnTo>
                  <a:lnTo>
                    <a:pt x="11" y="15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6" y="3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33" y="6"/>
                  </a:lnTo>
                  <a:lnTo>
                    <a:pt x="39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187">
              <a:extLst>
                <a:ext uri="{FF2B5EF4-FFF2-40B4-BE49-F238E27FC236}">
                  <a16:creationId xmlns:a16="http://schemas.microsoft.com/office/drawing/2014/main" id="{6E4EFC7B-DC5F-422D-8E70-2F796902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234"/>
              <a:ext cx="73" cy="26"/>
            </a:xfrm>
            <a:custGeom>
              <a:avLst/>
              <a:gdLst>
                <a:gd name="T0" fmla="*/ 0 w 147"/>
                <a:gd name="T1" fmla="*/ 0 h 53"/>
                <a:gd name="T2" fmla="*/ 0 w 147"/>
                <a:gd name="T3" fmla="*/ 0 h 53"/>
                <a:gd name="T4" fmla="*/ 0 w 147"/>
                <a:gd name="T5" fmla="*/ 0 h 53"/>
                <a:gd name="T6" fmla="*/ 0 w 147"/>
                <a:gd name="T7" fmla="*/ 0 h 53"/>
                <a:gd name="T8" fmla="*/ 0 w 147"/>
                <a:gd name="T9" fmla="*/ 0 h 53"/>
                <a:gd name="T10" fmla="*/ 0 w 147"/>
                <a:gd name="T11" fmla="*/ 0 h 53"/>
                <a:gd name="T12" fmla="*/ 0 w 147"/>
                <a:gd name="T13" fmla="*/ 0 h 53"/>
                <a:gd name="T14" fmla="*/ 0 w 147"/>
                <a:gd name="T15" fmla="*/ 0 h 53"/>
                <a:gd name="T16" fmla="*/ 0 w 147"/>
                <a:gd name="T17" fmla="*/ 0 h 53"/>
                <a:gd name="T18" fmla="*/ 0 w 147"/>
                <a:gd name="T19" fmla="*/ 0 h 53"/>
                <a:gd name="T20" fmla="*/ 0 w 147"/>
                <a:gd name="T21" fmla="*/ 0 h 53"/>
                <a:gd name="T22" fmla="*/ 0 w 147"/>
                <a:gd name="T23" fmla="*/ 0 h 53"/>
                <a:gd name="T24" fmla="*/ 0 w 147"/>
                <a:gd name="T25" fmla="*/ 0 h 53"/>
                <a:gd name="T26" fmla="*/ 0 w 147"/>
                <a:gd name="T27" fmla="*/ 0 h 53"/>
                <a:gd name="T28" fmla="*/ 0 w 147"/>
                <a:gd name="T29" fmla="*/ 0 h 53"/>
                <a:gd name="T30" fmla="*/ 0 w 147"/>
                <a:gd name="T31" fmla="*/ 0 h 53"/>
                <a:gd name="T32" fmla="*/ 0 w 147"/>
                <a:gd name="T33" fmla="*/ 0 h 53"/>
                <a:gd name="T34" fmla="*/ 0 w 147"/>
                <a:gd name="T35" fmla="*/ 0 h 53"/>
                <a:gd name="T36" fmla="*/ 0 w 147"/>
                <a:gd name="T37" fmla="*/ 0 h 53"/>
                <a:gd name="T38" fmla="*/ 0 w 147"/>
                <a:gd name="T39" fmla="*/ 0 h 53"/>
                <a:gd name="T40" fmla="*/ 0 w 147"/>
                <a:gd name="T41" fmla="*/ 0 h 53"/>
                <a:gd name="T42" fmla="*/ 0 w 147"/>
                <a:gd name="T43" fmla="*/ 0 h 53"/>
                <a:gd name="T44" fmla="*/ 0 w 147"/>
                <a:gd name="T45" fmla="*/ 0 h 53"/>
                <a:gd name="T46" fmla="*/ 0 w 147"/>
                <a:gd name="T47" fmla="*/ 0 h 53"/>
                <a:gd name="T48" fmla="*/ 0 w 147"/>
                <a:gd name="T49" fmla="*/ 0 h 53"/>
                <a:gd name="T50" fmla="*/ 0 w 147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7" h="53">
                  <a:moveTo>
                    <a:pt x="147" y="9"/>
                  </a:moveTo>
                  <a:lnTo>
                    <a:pt x="147" y="18"/>
                  </a:lnTo>
                  <a:lnTo>
                    <a:pt x="137" y="16"/>
                  </a:lnTo>
                  <a:lnTo>
                    <a:pt x="123" y="17"/>
                  </a:lnTo>
                  <a:lnTo>
                    <a:pt x="108" y="20"/>
                  </a:lnTo>
                  <a:lnTo>
                    <a:pt x="91" y="24"/>
                  </a:lnTo>
                  <a:lnTo>
                    <a:pt x="74" y="31"/>
                  </a:lnTo>
                  <a:lnTo>
                    <a:pt x="60" y="37"/>
                  </a:lnTo>
                  <a:lnTo>
                    <a:pt x="48" y="42"/>
                  </a:lnTo>
                  <a:lnTo>
                    <a:pt x="41" y="48"/>
                  </a:lnTo>
                  <a:lnTo>
                    <a:pt x="34" y="49"/>
                  </a:lnTo>
                  <a:lnTo>
                    <a:pt x="21" y="52"/>
                  </a:lnTo>
                  <a:lnTo>
                    <a:pt x="8" y="53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13" y="37"/>
                  </a:lnTo>
                  <a:lnTo>
                    <a:pt x="29" y="30"/>
                  </a:lnTo>
                  <a:lnTo>
                    <a:pt x="50" y="23"/>
                  </a:lnTo>
                  <a:lnTo>
                    <a:pt x="71" y="16"/>
                  </a:lnTo>
                  <a:lnTo>
                    <a:pt x="91" y="10"/>
                  </a:lnTo>
                  <a:lnTo>
                    <a:pt x="106" y="4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1" y="3"/>
                  </a:lnTo>
                  <a:lnTo>
                    <a:pt x="14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188">
              <a:extLst>
                <a:ext uri="{FF2B5EF4-FFF2-40B4-BE49-F238E27FC236}">
                  <a16:creationId xmlns:a16="http://schemas.microsoft.com/office/drawing/2014/main" id="{2951B4AA-C32E-4D6A-AD1C-802999B7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243"/>
              <a:ext cx="241" cy="33"/>
            </a:xfrm>
            <a:custGeom>
              <a:avLst/>
              <a:gdLst>
                <a:gd name="T0" fmla="*/ 0 w 483"/>
                <a:gd name="T1" fmla="*/ 1 h 66"/>
                <a:gd name="T2" fmla="*/ 0 w 483"/>
                <a:gd name="T3" fmla="*/ 1 h 66"/>
                <a:gd name="T4" fmla="*/ 0 w 483"/>
                <a:gd name="T5" fmla="*/ 1 h 66"/>
                <a:gd name="T6" fmla="*/ 0 w 483"/>
                <a:gd name="T7" fmla="*/ 1 h 66"/>
                <a:gd name="T8" fmla="*/ 0 w 483"/>
                <a:gd name="T9" fmla="*/ 1 h 66"/>
                <a:gd name="T10" fmla="*/ 0 w 483"/>
                <a:gd name="T11" fmla="*/ 1 h 66"/>
                <a:gd name="T12" fmla="*/ 0 w 483"/>
                <a:gd name="T13" fmla="*/ 1 h 66"/>
                <a:gd name="T14" fmla="*/ 0 w 483"/>
                <a:gd name="T15" fmla="*/ 1 h 66"/>
                <a:gd name="T16" fmla="*/ 0 w 483"/>
                <a:gd name="T17" fmla="*/ 1 h 66"/>
                <a:gd name="T18" fmla="*/ 0 w 483"/>
                <a:gd name="T19" fmla="*/ 1 h 66"/>
                <a:gd name="T20" fmla="*/ 0 w 483"/>
                <a:gd name="T21" fmla="*/ 1 h 66"/>
                <a:gd name="T22" fmla="*/ 0 w 483"/>
                <a:gd name="T23" fmla="*/ 1 h 66"/>
                <a:gd name="T24" fmla="*/ 0 w 483"/>
                <a:gd name="T25" fmla="*/ 1 h 66"/>
                <a:gd name="T26" fmla="*/ 0 w 483"/>
                <a:gd name="T27" fmla="*/ 1 h 66"/>
                <a:gd name="T28" fmla="*/ 0 w 483"/>
                <a:gd name="T29" fmla="*/ 1 h 66"/>
                <a:gd name="T30" fmla="*/ 0 w 483"/>
                <a:gd name="T31" fmla="*/ 1 h 66"/>
                <a:gd name="T32" fmla="*/ 0 w 483"/>
                <a:gd name="T33" fmla="*/ 1 h 66"/>
                <a:gd name="T34" fmla="*/ 0 w 483"/>
                <a:gd name="T35" fmla="*/ 1 h 66"/>
                <a:gd name="T36" fmla="*/ 0 w 483"/>
                <a:gd name="T37" fmla="*/ 1 h 66"/>
                <a:gd name="T38" fmla="*/ 0 w 483"/>
                <a:gd name="T39" fmla="*/ 1 h 66"/>
                <a:gd name="T40" fmla="*/ 0 w 483"/>
                <a:gd name="T41" fmla="*/ 1 h 66"/>
                <a:gd name="T42" fmla="*/ 0 w 483"/>
                <a:gd name="T43" fmla="*/ 1 h 66"/>
                <a:gd name="T44" fmla="*/ 0 w 483"/>
                <a:gd name="T45" fmla="*/ 1 h 66"/>
                <a:gd name="T46" fmla="*/ 0 w 483"/>
                <a:gd name="T47" fmla="*/ 1 h 66"/>
                <a:gd name="T48" fmla="*/ 0 w 483"/>
                <a:gd name="T49" fmla="*/ 1 h 66"/>
                <a:gd name="T50" fmla="*/ 0 w 483"/>
                <a:gd name="T51" fmla="*/ 1 h 66"/>
                <a:gd name="T52" fmla="*/ 0 w 483"/>
                <a:gd name="T53" fmla="*/ 1 h 66"/>
                <a:gd name="T54" fmla="*/ 0 w 483"/>
                <a:gd name="T55" fmla="*/ 1 h 66"/>
                <a:gd name="T56" fmla="*/ 0 w 483"/>
                <a:gd name="T57" fmla="*/ 1 h 66"/>
                <a:gd name="T58" fmla="*/ 0 w 483"/>
                <a:gd name="T59" fmla="*/ 1 h 66"/>
                <a:gd name="T60" fmla="*/ 0 w 483"/>
                <a:gd name="T61" fmla="*/ 1 h 66"/>
                <a:gd name="T62" fmla="*/ 0 w 483"/>
                <a:gd name="T63" fmla="*/ 1 h 66"/>
                <a:gd name="T64" fmla="*/ 0 w 483"/>
                <a:gd name="T65" fmla="*/ 1 h 66"/>
                <a:gd name="T66" fmla="*/ 0 w 483"/>
                <a:gd name="T67" fmla="*/ 1 h 66"/>
                <a:gd name="T68" fmla="*/ 0 w 483"/>
                <a:gd name="T69" fmla="*/ 1 h 66"/>
                <a:gd name="T70" fmla="*/ 0 w 483"/>
                <a:gd name="T71" fmla="*/ 1 h 66"/>
                <a:gd name="T72" fmla="*/ 0 w 483"/>
                <a:gd name="T73" fmla="*/ 1 h 66"/>
                <a:gd name="T74" fmla="*/ 0 w 483"/>
                <a:gd name="T75" fmla="*/ 1 h 66"/>
                <a:gd name="T76" fmla="*/ 0 w 483"/>
                <a:gd name="T77" fmla="*/ 1 h 66"/>
                <a:gd name="T78" fmla="*/ 0 w 483"/>
                <a:gd name="T79" fmla="*/ 1 h 66"/>
                <a:gd name="T80" fmla="*/ 0 w 483"/>
                <a:gd name="T81" fmla="*/ 1 h 66"/>
                <a:gd name="T82" fmla="*/ 0 w 483"/>
                <a:gd name="T83" fmla="*/ 1 h 66"/>
                <a:gd name="T84" fmla="*/ 0 w 483"/>
                <a:gd name="T85" fmla="*/ 1 h 66"/>
                <a:gd name="T86" fmla="*/ 0 w 483"/>
                <a:gd name="T87" fmla="*/ 1 h 66"/>
                <a:gd name="T88" fmla="*/ 0 w 483"/>
                <a:gd name="T89" fmla="*/ 1 h 66"/>
                <a:gd name="T90" fmla="*/ 0 w 483"/>
                <a:gd name="T91" fmla="*/ 1 h 66"/>
                <a:gd name="T92" fmla="*/ 0 w 483"/>
                <a:gd name="T93" fmla="*/ 1 h 66"/>
                <a:gd name="T94" fmla="*/ 0 w 483"/>
                <a:gd name="T95" fmla="*/ 1 h 66"/>
                <a:gd name="T96" fmla="*/ 0 w 483"/>
                <a:gd name="T97" fmla="*/ 1 h 66"/>
                <a:gd name="T98" fmla="*/ 0 w 483"/>
                <a:gd name="T99" fmla="*/ 1 h 66"/>
                <a:gd name="T100" fmla="*/ 0 w 483"/>
                <a:gd name="T101" fmla="*/ 1 h 66"/>
                <a:gd name="T102" fmla="*/ 0 w 483"/>
                <a:gd name="T103" fmla="*/ 1 h 66"/>
                <a:gd name="T104" fmla="*/ 0 w 483"/>
                <a:gd name="T105" fmla="*/ 0 h 66"/>
                <a:gd name="T106" fmla="*/ 0 w 483"/>
                <a:gd name="T107" fmla="*/ 1 h 66"/>
                <a:gd name="T108" fmla="*/ 0 w 483"/>
                <a:gd name="T109" fmla="*/ 1 h 66"/>
                <a:gd name="T110" fmla="*/ 0 w 483"/>
                <a:gd name="T111" fmla="*/ 1 h 66"/>
                <a:gd name="T112" fmla="*/ 0 w 483"/>
                <a:gd name="T113" fmla="*/ 1 h 66"/>
                <a:gd name="T114" fmla="*/ 0 w 483"/>
                <a:gd name="T115" fmla="*/ 1 h 66"/>
                <a:gd name="T116" fmla="*/ 0 w 483"/>
                <a:gd name="T117" fmla="*/ 1 h 66"/>
                <a:gd name="T118" fmla="*/ 0 w 483"/>
                <a:gd name="T119" fmla="*/ 1 h 66"/>
                <a:gd name="T120" fmla="*/ 0 w 483"/>
                <a:gd name="T121" fmla="*/ 1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3" h="66">
                  <a:moveTo>
                    <a:pt x="115" y="48"/>
                  </a:moveTo>
                  <a:lnTo>
                    <a:pt x="137" y="45"/>
                  </a:lnTo>
                  <a:lnTo>
                    <a:pt x="160" y="40"/>
                  </a:lnTo>
                  <a:lnTo>
                    <a:pt x="181" y="33"/>
                  </a:lnTo>
                  <a:lnTo>
                    <a:pt x="203" y="27"/>
                  </a:lnTo>
                  <a:lnTo>
                    <a:pt x="225" y="23"/>
                  </a:lnTo>
                  <a:lnTo>
                    <a:pt x="248" y="21"/>
                  </a:lnTo>
                  <a:lnTo>
                    <a:pt x="270" y="24"/>
                  </a:lnTo>
                  <a:lnTo>
                    <a:pt x="293" y="33"/>
                  </a:lnTo>
                  <a:lnTo>
                    <a:pt x="312" y="35"/>
                  </a:lnTo>
                  <a:lnTo>
                    <a:pt x="330" y="35"/>
                  </a:lnTo>
                  <a:lnTo>
                    <a:pt x="350" y="34"/>
                  </a:lnTo>
                  <a:lnTo>
                    <a:pt x="370" y="33"/>
                  </a:lnTo>
                  <a:lnTo>
                    <a:pt x="389" y="31"/>
                  </a:lnTo>
                  <a:lnTo>
                    <a:pt x="407" y="33"/>
                  </a:lnTo>
                  <a:lnTo>
                    <a:pt x="427" y="35"/>
                  </a:lnTo>
                  <a:lnTo>
                    <a:pt x="445" y="41"/>
                  </a:lnTo>
                  <a:lnTo>
                    <a:pt x="455" y="41"/>
                  </a:lnTo>
                  <a:lnTo>
                    <a:pt x="465" y="40"/>
                  </a:lnTo>
                  <a:lnTo>
                    <a:pt x="474" y="38"/>
                  </a:lnTo>
                  <a:lnTo>
                    <a:pt x="483" y="42"/>
                  </a:lnTo>
                  <a:lnTo>
                    <a:pt x="480" y="49"/>
                  </a:lnTo>
                  <a:lnTo>
                    <a:pt x="474" y="56"/>
                  </a:lnTo>
                  <a:lnTo>
                    <a:pt x="467" y="63"/>
                  </a:lnTo>
                  <a:lnTo>
                    <a:pt x="463" y="66"/>
                  </a:lnTo>
                  <a:lnTo>
                    <a:pt x="448" y="63"/>
                  </a:lnTo>
                  <a:lnTo>
                    <a:pt x="432" y="62"/>
                  </a:lnTo>
                  <a:lnTo>
                    <a:pt x="418" y="59"/>
                  </a:lnTo>
                  <a:lnTo>
                    <a:pt x="403" y="58"/>
                  </a:lnTo>
                  <a:lnTo>
                    <a:pt x="389" y="56"/>
                  </a:lnTo>
                  <a:lnTo>
                    <a:pt x="374" y="55"/>
                  </a:lnTo>
                  <a:lnTo>
                    <a:pt x="360" y="52"/>
                  </a:lnTo>
                  <a:lnTo>
                    <a:pt x="344" y="51"/>
                  </a:lnTo>
                  <a:lnTo>
                    <a:pt x="330" y="49"/>
                  </a:lnTo>
                  <a:lnTo>
                    <a:pt x="315" y="48"/>
                  </a:lnTo>
                  <a:lnTo>
                    <a:pt x="301" y="47"/>
                  </a:lnTo>
                  <a:lnTo>
                    <a:pt x="286" y="45"/>
                  </a:lnTo>
                  <a:lnTo>
                    <a:pt x="272" y="44"/>
                  </a:lnTo>
                  <a:lnTo>
                    <a:pt x="256" y="41"/>
                  </a:lnTo>
                  <a:lnTo>
                    <a:pt x="241" y="40"/>
                  </a:lnTo>
                  <a:lnTo>
                    <a:pt x="225" y="38"/>
                  </a:lnTo>
                  <a:lnTo>
                    <a:pt x="202" y="45"/>
                  </a:lnTo>
                  <a:lnTo>
                    <a:pt x="178" y="51"/>
                  </a:lnTo>
                  <a:lnTo>
                    <a:pt x="153" y="56"/>
                  </a:lnTo>
                  <a:lnTo>
                    <a:pt x="127" y="59"/>
                  </a:lnTo>
                  <a:lnTo>
                    <a:pt x="102" y="61"/>
                  </a:lnTo>
                  <a:lnTo>
                    <a:pt x="77" y="58"/>
                  </a:lnTo>
                  <a:lnTo>
                    <a:pt x="55" y="51"/>
                  </a:lnTo>
                  <a:lnTo>
                    <a:pt x="32" y="38"/>
                  </a:lnTo>
                  <a:lnTo>
                    <a:pt x="24" y="28"/>
                  </a:lnTo>
                  <a:lnTo>
                    <a:pt x="14" y="21"/>
                  </a:lnTo>
                  <a:lnTo>
                    <a:pt x="4" y="12"/>
                  </a:lnTo>
                  <a:lnTo>
                    <a:pt x="0" y="0"/>
                  </a:lnTo>
                  <a:lnTo>
                    <a:pt x="14" y="7"/>
                  </a:lnTo>
                  <a:lnTo>
                    <a:pt x="27" y="16"/>
                  </a:lnTo>
                  <a:lnTo>
                    <a:pt x="41" y="26"/>
                  </a:lnTo>
                  <a:lnTo>
                    <a:pt x="53" y="34"/>
                  </a:lnTo>
                  <a:lnTo>
                    <a:pt x="67" y="41"/>
                  </a:lnTo>
                  <a:lnTo>
                    <a:pt x="83" y="47"/>
                  </a:lnTo>
                  <a:lnTo>
                    <a:pt x="98" y="49"/>
                  </a:lnTo>
                  <a:lnTo>
                    <a:pt x="115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9" name="Rectangle 189">
            <a:extLst>
              <a:ext uri="{FF2B5EF4-FFF2-40B4-BE49-F238E27FC236}">
                <a16:creationId xmlns:a16="http://schemas.microsoft.com/office/drawing/2014/main" id="{C5A198A2-DE83-4FC6-A520-C1B1C769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10790</TotalTime>
  <Words>1401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DJ Chunky</vt:lpstr>
      <vt:lpstr>Default Design</vt:lpstr>
      <vt:lpstr>PowerPoint Presentation</vt:lpstr>
      <vt:lpstr>Introductions</vt:lpstr>
      <vt:lpstr>What is Transitional Kindergarten?</vt:lpstr>
      <vt:lpstr>Time</vt:lpstr>
      <vt:lpstr>Safety</vt:lpstr>
      <vt:lpstr>Absences</vt:lpstr>
      <vt:lpstr>Supplies</vt:lpstr>
      <vt:lpstr>General Information</vt:lpstr>
      <vt:lpstr>Typical TK Day</vt:lpstr>
      <vt:lpstr>Homework</vt:lpstr>
      <vt:lpstr>Report Cards</vt:lpstr>
      <vt:lpstr>     Behavior Expectations     (Social-Emotional) </vt:lpstr>
      <vt:lpstr>Fine and Gross Motor Skills</vt:lpstr>
      <vt:lpstr>School Website</vt:lpstr>
      <vt:lpstr> Mrs. Bannon’s - Remind 101  The safe Classroom Communication </vt:lpstr>
      <vt:lpstr>   Ms. Hawkins’ ClassDojo  This is another form of communication for the PM Class.  It is called ClassDojo.  Please use the QR Code to sign up.      </vt:lpstr>
      <vt:lpstr>TK BUSINESS</vt:lpstr>
      <vt:lpstr>It’s going to be a great year in TK!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Sherri Johnston</dc:creator>
  <cp:lastModifiedBy>Boonstra, Jodi</cp:lastModifiedBy>
  <cp:revision>123</cp:revision>
  <dcterms:created xsi:type="dcterms:W3CDTF">2008-08-15T01:26:10Z</dcterms:created>
  <dcterms:modified xsi:type="dcterms:W3CDTF">2023-08-04T20:47:01Z</dcterms:modified>
</cp:coreProperties>
</file>